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b="def" i="def"/>
      <a:tcStyle>
        <a:tcBdr/>
        <a:fill>
          <a:solidFill>
            <a:srgbClr val="F3F9FA"/>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37"/>
          <p:cNvSpPr/>
          <p:nvPr>
            <p:ph type="sldImg"/>
          </p:nvPr>
        </p:nvSpPr>
        <p:spPr>
          <a:xfrm>
            <a:off x="1143000" y="685800"/>
            <a:ext cx="4572000" cy="3429000"/>
          </a:xfrm>
          <a:prstGeom prst="rect">
            <a:avLst/>
          </a:prstGeom>
        </p:spPr>
        <p:txBody>
          <a:bodyPr/>
          <a:lstStyle/>
          <a:p>
            <a:pPr/>
          </a:p>
        </p:txBody>
      </p:sp>
      <p:sp>
        <p:nvSpPr>
          <p:cNvPr id="38" name="Shape 3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1" name="Shape 11"/>
          <p:cNvSpPr/>
          <p:nvPr>
            <p:ph type="title"/>
          </p:nvPr>
        </p:nvSpPr>
        <p:spPr>
          <a:prstGeom prst="rect">
            <a:avLst/>
          </a:prstGeom>
        </p:spPr>
        <p:txBody>
          <a:bodyPr/>
          <a:lstStyle/>
          <a:p>
            <a:pPr/>
            <a:r>
              <a:t>Title Text</a:t>
            </a:r>
          </a:p>
        </p:txBody>
      </p:sp>
      <p:sp>
        <p:nvSpPr>
          <p:cNvPr id="12" name="Shape 12"/>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bg>
      <p:bgPr>
        <a:solidFill>
          <a:srgbClr val="003366"/>
        </a:solidFill>
      </p:bgPr>
    </p:bg>
    <p:spTree>
      <p:nvGrpSpPr>
        <p:cNvPr id="1" name=""/>
        <p:cNvGrpSpPr/>
        <p:nvPr/>
      </p:nvGrpSpPr>
      <p:grpSpPr>
        <a:xfrm>
          <a:off x="0" y="0"/>
          <a:ext cx="0" cy="0"/>
          <a:chOff x="0" y="0"/>
          <a:chExt cx="0" cy="0"/>
        </a:xfrm>
      </p:grpSpPr>
      <p:sp>
        <p:nvSpPr>
          <p:cNvPr id="20" name="Shape 20"/>
          <p:cNvSpPr/>
          <p:nvPr>
            <p:ph type="title"/>
          </p:nvPr>
        </p:nvSpPr>
        <p:spPr>
          <a:xfrm>
            <a:off x="685800" y="1676400"/>
            <a:ext cx="7772400" cy="1828800"/>
          </a:xfrm>
          <a:prstGeom prst="rect">
            <a:avLst/>
          </a:prstGeom>
          <a:effectLst>
            <a:outerShdw sx="100000" sy="100000" kx="0" ky="0" algn="b" rotWithShape="0" blurRad="63500" dist="35915" dir="16979978">
              <a:srgbClr val="808080">
                <a:alpha val="75000"/>
              </a:srgbClr>
            </a:outerShdw>
          </a:effectLst>
        </p:spPr>
        <p:txBody>
          <a:bodyPr/>
          <a:lstStyle>
            <a:lvl1pPr>
              <a:defRPr>
                <a:solidFill>
                  <a:srgbClr val="E5FFFF"/>
                </a:solidFill>
              </a:defRPr>
            </a:lvl1pPr>
          </a:lstStyle>
          <a:p>
            <a:pPr/>
            <a:r>
              <a:t>Title Text</a:t>
            </a:r>
          </a:p>
        </p:txBody>
      </p:sp>
      <p:sp>
        <p:nvSpPr>
          <p:cNvPr id="21" name="Shape 21"/>
          <p:cNvSpPr/>
          <p:nvPr>
            <p:ph type="body" sz="quarter" idx="1"/>
          </p:nvPr>
        </p:nvSpPr>
        <p:spPr>
          <a:xfrm>
            <a:off x="1371600" y="3886200"/>
            <a:ext cx="6400800" cy="1752600"/>
          </a:xfrm>
          <a:prstGeom prst="rect">
            <a:avLst/>
          </a:prstGeom>
          <a:effectLst>
            <a:outerShdw sx="100000" sy="100000" kx="0" ky="0" algn="b" rotWithShape="0" blurRad="63500" dist="25398" dir="16979930">
              <a:srgbClr val="808080">
                <a:alpha val="75000"/>
              </a:srgbClr>
            </a:outerShdw>
          </a:effectLst>
        </p:spPr>
        <p:txBody>
          <a:bodyPr/>
          <a:lstStyle>
            <a:lvl1pPr marL="0" indent="0" algn="ctr">
              <a:buSzTx/>
              <a:buNone/>
              <a:defRPr>
                <a:solidFill>
                  <a:srgbClr val="FFFFFF"/>
                </a:solidFill>
              </a:defRPr>
            </a:lvl1pPr>
            <a:lvl2pPr marL="0" indent="457200" algn="ctr">
              <a:buSzTx/>
              <a:buNone/>
              <a:defRPr>
                <a:solidFill>
                  <a:srgbClr val="FFFFFF"/>
                </a:solidFill>
              </a:defRPr>
            </a:lvl2pPr>
            <a:lvl3pPr marL="0" indent="914400" algn="ctr">
              <a:buSzTx/>
              <a:buNone/>
              <a:defRPr>
                <a:solidFill>
                  <a:srgbClr val="FFFFFF"/>
                </a:solidFill>
              </a:defRPr>
            </a:lvl3pPr>
            <a:lvl4pPr marL="0" indent="1371600" algn="ctr">
              <a:buSzTx/>
              <a:buNone/>
              <a:defRPr>
                <a:solidFill>
                  <a:srgbClr val="FFFFFF"/>
                </a:solidFill>
              </a:defRPr>
            </a:lvl4pPr>
            <a:lvl5pPr marL="0" indent="1828800" algn="ctr">
              <a:buSzTx/>
              <a:buNone/>
              <a:defRPr>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sp>
        <p:nvSpPr>
          <p:cNvPr id="22" name="Shape 22"/>
          <p:cNvSpPr/>
          <p:nvPr>
            <p:ph type="sldNum" sz="quarter" idx="2"/>
          </p:nvPr>
        </p:nvSpPr>
        <p:spPr>
          <a:xfrm>
            <a:off x="8384892" y="6432651"/>
            <a:ext cx="301909" cy="288825"/>
          </a:xfrm>
          <a:prstGeom prst="rect">
            <a:avLst/>
          </a:prstGeom>
        </p:spPr>
        <p:txBody>
          <a:bodyPr anchor="b"/>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bg>
      <p:bgPr>
        <a:solidFill>
          <a:srgbClr val="003366"/>
        </a:solidFill>
      </p:bgPr>
    </p:bg>
    <p:spTree>
      <p:nvGrpSpPr>
        <p:cNvPr id="1" name=""/>
        <p:cNvGrpSpPr/>
        <p:nvPr/>
      </p:nvGrpSpPr>
      <p:grpSpPr>
        <a:xfrm>
          <a:off x="0" y="0"/>
          <a:ext cx="0" cy="0"/>
          <a:chOff x="0" y="0"/>
          <a:chExt cx="0" cy="0"/>
        </a:xfrm>
      </p:grpSpPr>
      <p:sp>
        <p:nvSpPr>
          <p:cNvPr id="29" name="Shape 29"/>
          <p:cNvSpPr/>
          <p:nvPr>
            <p:ph type="title"/>
          </p:nvPr>
        </p:nvSpPr>
        <p:spPr>
          <a:xfrm>
            <a:off x="457200" y="381000"/>
            <a:ext cx="8229600" cy="1371600"/>
          </a:xfrm>
          <a:prstGeom prst="rect">
            <a:avLst/>
          </a:prstGeom>
          <a:effectLst>
            <a:outerShdw sx="100000" sy="100000" kx="0" ky="0" algn="b" rotWithShape="0" blurRad="63500" dist="35907" dir="16979964">
              <a:srgbClr val="808080">
                <a:alpha val="75000"/>
              </a:srgbClr>
            </a:outerShdw>
          </a:effectLst>
        </p:spPr>
        <p:txBody>
          <a:bodyPr/>
          <a:lstStyle>
            <a:lvl1pPr>
              <a:defRPr>
                <a:solidFill>
                  <a:srgbClr val="E5FFFF"/>
                </a:solidFill>
              </a:defRPr>
            </a:lvl1pPr>
          </a:lstStyle>
          <a:p>
            <a:pPr/>
            <a:r>
              <a:t>Title Text</a:t>
            </a:r>
          </a:p>
        </p:txBody>
      </p:sp>
      <p:sp>
        <p:nvSpPr>
          <p:cNvPr id="30" name="Shape 30"/>
          <p:cNvSpPr/>
          <p:nvPr>
            <p:ph type="body" idx="1"/>
          </p:nvPr>
        </p:nvSpPr>
        <p:spPr>
          <a:xfrm>
            <a:off x="457200" y="1981200"/>
            <a:ext cx="8229600" cy="4114800"/>
          </a:xfrm>
          <a:prstGeom prst="rect">
            <a:avLst/>
          </a:prstGeom>
          <a:effectLst>
            <a:outerShdw sx="100000" sy="100000" kx="0" ky="0" algn="b" rotWithShape="0" blurRad="63500" dist="25399" dir="16979902">
              <a:srgbClr val="808080">
                <a:alpha val="75000"/>
              </a:srgbClr>
            </a:outerShdw>
          </a:effectLst>
        </p:spPr>
        <p:txBody>
          <a:bodyPr/>
          <a:lstStyle>
            <a:lvl1pPr>
              <a:buClr>
                <a:srgbClr val="00CCFF"/>
              </a:buClr>
              <a:buSzPct val="65000"/>
              <a:buFont typeface="Wingdings"/>
              <a:buChar char="■"/>
              <a:defRPr>
                <a:solidFill>
                  <a:srgbClr val="FFFFFF"/>
                </a:solidFill>
              </a:defRPr>
            </a:lvl1pPr>
            <a:lvl2pPr>
              <a:buClr>
                <a:srgbClr val="00CCFF"/>
              </a:buClr>
              <a:buSzPct val="65000"/>
              <a:buFont typeface="Wingdings"/>
              <a:buChar char="■"/>
              <a:defRPr>
                <a:solidFill>
                  <a:srgbClr val="FFFFFF"/>
                </a:solidFill>
              </a:defRPr>
            </a:lvl2pPr>
            <a:lvl3pPr>
              <a:buClr>
                <a:srgbClr val="00CCFF"/>
              </a:buClr>
              <a:buSzPct val="65000"/>
              <a:buFont typeface="Wingdings"/>
              <a:buChar char="■"/>
              <a:defRPr>
                <a:solidFill>
                  <a:srgbClr val="FFFFFF"/>
                </a:solidFill>
              </a:defRPr>
            </a:lvl3pPr>
            <a:lvl4pPr>
              <a:buClr>
                <a:srgbClr val="00CCFF"/>
              </a:buClr>
              <a:buSzPct val="65000"/>
              <a:buFont typeface="Wingdings"/>
              <a:buChar char="■"/>
              <a:defRPr>
                <a:solidFill>
                  <a:srgbClr val="FFFFFF"/>
                </a:solidFill>
              </a:defRPr>
            </a:lvl4pPr>
            <a:lvl5pPr>
              <a:buClr>
                <a:srgbClr val="00CCFF"/>
              </a:buClr>
              <a:buSzPct val="65000"/>
              <a:buFont typeface="Wingdings"/>
              <a:buChar char="■"/>
              <a:defRPr>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hape 31"/>
          <p:cNvSpPr/>
          <p:nvPr>
            <p:ph type="sldNum" sz="quarter" idx="2"/>
          </p:nvPr>
        </p:nvSpPr>
        <p:spPr>
          <a:xfrm>
            <a:off x="8384892" y="6432651"/>
            <a:ext cx="301909" cy="288825"/>
          </a:xfrm>
          <a:prstGeom prst="rect">
            <a:avLst/>
          </a:prstGeom>
        </p:spPr>
        <p:txBody>
          <a:bodyPr anchor="b"/>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685800" y="609600"/>
            <a:ext cx="7772400" cy="1143000"/>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Shape 3"/>
          <p:cNvSpPr/>
          <p:nvPr>
            <p:ph type="body" idx="1"/>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8156292" y="6248400"/>
            <a:ext cx="301909" cy="288824"/>
          </a:xfrm>
          <a:prstGeom prst="rect">
            <a:avLst/>
          </a:prstGeom>
          <a:ln w="12700">
            <a:miter lim="400000"/>
          </a:ln>
        </p:spPr>
        <p:txBody>
          <a:bodyPr wrap="none" lIns="45719" rIns="45719">
            <a:spAutoFit/>
          </a:bodyPr>
          <a:lstStyle>
            <a:lvl1pPr algn="r">
              <a:defRPr sz="14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mj-lt"/>
          <a:ea typeface="+mj-ea"/>
          <a:cs typeface="+mj-cs"/>
          <a:sym typeface="Arial"/>
        </a:defRPr>
      </a:lvl1pPr>
      <a:lvl2pPr marL="783771" marR="0" indent="-326571"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mj-lt"/>
          <a:ea typeface="+mj-ea"/>
          <a:cs typeface="+mj-cs"/>
          <a:sym typeface="Arial"/>
        </a:defRPr>
      </a:lvl2pPr>
      <a:lvl3pPr marL="1219200" marR="0" indent="-304800"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mj-lt"/>
          <a:ea typeface="+mj-ea"/>
          <a:cs typeface="+mj-cs"/>
          <a:sym typeface="Arial"/>
        </a:defRPr>
      </a:lvl3pPr>
      <a:lvl4pPr marL="1737360" marR="0" indent="-365760"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mj-lt"/>
          <a:ea typeface="+mj-ea"/>
          <a:cs typeface="+mj-cs"/>
          <a:sym typeface="Arial"/>
        </a:defRPr>
      </a:lvl4pPr>
      <a:lvl5pPr marL="2235200" marR="0" indent="-406400"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mj-lt"/>
          <a:ea typeface="+mj-ea"/>
          <a:cs typeface="+mj-cs"/>
          <a:sym typeface="Arial"/>
        </a:defRPr>
      </a:lvl5pPr>
      <a:lvl6pPr marL="2692400" marR="0" indent="-406400"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mj-lt"/>
          <a:ea typeface="+mj-ea"/>
          <a:cs typeface="+mj-cs"/>
          <a:sym typeface="Arial"/>
        </a:defRPr>
      </a:lvl6pPr>
      <a:lvl7pPr marL="3149600" marR="0" indent="-406400"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mj-lt"/>
          <a:ea typeface="+mj-ea"/>
          <a:cs typeface="+mj-cs"/>
          <a:sym typeface="Arial"/>
        </a:defRPr>
      </a:lvl7pPr>
      <a:lvl8pPr marL="3606800" marR="0" indent="-406400"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mj-lt"/>
          <a:ea typeface="+mj-ea"/>
          <a:cs typeface="+mj-cs"/>
          <a:sym typeface="Arial"/>
        </a:defRPr>
      </a:lvl8pPr>
      <a:lvl9pPr marL="4064000" marR="0" indent="-406400"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000000"/>
        </a:solidFill>
      </p:bgPr>
    </p:bg>
    <p:spTree>
      <p:nvGrpSpPr>
        <p:cNvPr id="1" name=""/>
        <p:cNvGrpSpPr/>
        <p:nvPr/>
      </p:nvGrpSpPr>
      <p:grpSpPr>
        <a:xfrm>
          <a:off x="0" y="0"/>
          <a:ext cx="0" cy="0"/>
          <a:chOff x="0" y="0"/>
          <a:chExt cx="0" cy="0"/>
        </a:xfrm>
      </p:grpSpPr>
      <p:sp>
        <p:nvSpPr>
          <p:cNvPr id="40" name="Shape 40"/>
          <p:cNvSpPr/>
          <p:nvPr>
            <p:ph type="title"/>
          </p:nvPr>
        </p:nvSpPr>
        <p:spPr>
          <a:prstGeom prst="rect">
            <a:avLst/>
          </a:prstGeom>
        </p:spPr>
        <p:txBody>
          <a:bodyPr/>
          <a:lstStyle/>
          <a:p>
            <a:pPr/>
            <a:r>
              <a:t>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 name="Shape 42"/>
          <p:cNvSpPr/>
          <p:nvPr>
            <p:ph type="body" idx="1"/>
          </p:nvPr>
        </p:nvSpPr>
        <p:spPr>
          <a:xfrm>
            <a:off x="152400" y="304800"/>
            <a:ext cx="8839200" cy="6553200"/>
          </a:xfrm>
          <a:prstGeom prst="rect">
            <a:avLst/>
          </a:prstGeom>
          <a:effectLst>
            <a:outerShdw sx="100000" sy="100000" kx="0" ky="0" algn="b" rotWithShape="0" blurRad="38100" dist="38099" dir="2819973">
              <a:srgbClr val="808080">
                <a:alpha val="75000"/>
              </a:srgbClr>
            </a:outerShdw>
          </a:effectLst>
        </p:spPr>
        <p:txBody>
          <a:bodyPr/>
          <a:lstStyle/>
          <a:p>
            <a:pPr>
              <a:lnSpc>
                <a:spcPct val="90000"/>
              </a:lnSpc>
              <a:spcBef>
                <a:spcPts val="1400"/>
              </a:spcBef>
              <a:defRPr b="1">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2 Thessalonians 1:7-9</a:t>
            </a:r>
            <a:r>
              <a:rPr i="1">
                <a:solidFill>
                  <a:srgbClr val="FFFFFF"/>
                </a:solidFill>
              </a:rPr>
              <a:t> - “...in flaming fire taking vengeance on those who do not know God, and on those who do not obey the gospel of our Lord Jesus Christ. These shall be punished with everlasting destruction...”</a:t>
            </a:r>
            <a:endParaRPr sz="800"/>
          </a:p>
          <a:p>
            <a:pPr>
              <a:lnSpc>
                <a:spcPct val="90000"/>
              </a:lnSpc>
              <a:spcBef>
                <a:spcPts val="1400"/>
              </a:spcBef>
              <a:defRPr b="1">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1 Timothy 2:4</a:t>
            </a:r>
            <a:r>
              <a:rPr i="1">
                <a:solidFill>
                  <a:srgbClr val="FFFFFF"/>
                </a:solidFill>
              </a:rPr>
              <a:t> - “[God] desires all men to be saved and to come to the knowledge of the truth.”</a:t>
            </a:r>
            <a:endParaRPr sz="800"/>
          </a:p>
          <a:p>
            <a:pPr>
              <a:lnSpc>
                <a:spcPct val="90000"/>
              </a:lnSpc>
              <a:spcBef>
                <a:spcPts val="1400"/>
              </a:spcBef>
              <a:defRPr b="1">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Romans 10:14</a:t>
            </a:r>
            <a:r>
              <a:rPr i="1">
                <a:solidFill>
                  <a:srgbClr val="FFFFFF"/>
                </a:solidFill>
              </a:rPr>
              <a:t> - “How then shall they call on Him in whom they have not believed? And how shall they believe on Him of whom they have not heard.”</a:t>
            </a:r>
            <a:endParaRPr i="1"/>
          </a:p>
          <a:p>
            <a:pPr>
              <a:lnSpc>
                <a:spcPct val="90000"/>
              </a:lnSpc>
              <a:spcBef>
                <a:spcPts val="1400"/>
              </a:spcBef>
              <a:defRPr b="1">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Mark 16:15-16</a:t>
            </a:r>
            <a:r>
              <a:rPr i="1">
                <a:solidFill>
                  <a:srgbClr val="FFFFFF"/>
                </a:solidFill>
              </a:rPr>
              <a:t> - “Go into all the world and preach the gospel to every creature.”</a:t>
            </a:r>
          </a:p>
        </p:txBody>
      </p:sp>
    </p:spTree>
  </p:cSld>
  <p:clrMapOvr>
    <a:masterClrMapping/>
  </p:clrMapOvr>
  <mc:AlternateContent xmlns:mc="http://schemas.openxmlformats.org/markup-compatibility/2006">
    <mc:Choice xmlns:p14="http://schemas.microsoft.com/office/powerpoint/2010/main" Requires="p14">
      <p:transition spd="slow" advClick="1" p14:dur="12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9" grpId="1" fill="hold">
                                  <p:stCondLst>
                                    <p:cond delay="0"/>
                                  </p:stCondLst>
                                  <p:iterate type="el" backwards="0">
                                    <p:tmAbs val="0"/>
                                  </p:iterate>
                                  <p:childTnLst>
                                    <p:set>
                                      <p:cBhvr>
                                        <p:cTn id="6" fill="hold"/>
                                        <p:tgtEl>
                                          <p:spTgt spid="42">
                                            <p:txEl>
                                              <p:pRg st="1" end="1"/>
                                            </p:txEl>
                                          </p:spTgt>
                                        </p:tgtEl>
                                        <p:attrNameLst>
                                          <p:attrName>style.visibility</p:attrName>
                                        </p:attrNameLst>
                                      </p:cBhvr>
                                      <p:to>
                                        <p:strVal val="visible"/>
                                      </p:to>
                                    </p:set>
                                    <p:animEffect filter="dissolve" transition="in">
                                      <p:cBhvr>
                                        <p:cTn id="7" dur="1000"/>
                                        <p:tgtEl>
                                          <p:spTgt spid="4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9" grpId="1" fill="hold">
                                  <p:stCondLst>
                                    <p:cond delay="0"/>
                                  </p:stCondLst>
                                  <p:iterate type="el" backwards="0">
                                    <p:tmAbs val="0"/>
                                  </p:iterate>
                                  <p:childTnLst>
                                    <p:set>
                                      <p:cBhvr>
                                        <p:cTn id="11" fill="hold"/>
                                        <p:tgtEl>
                                          <p:spTgt spid="42">
                                            <p:txEl>
                                              <p:pRg st="2" end="2"/>
                                            </p:txEl>
                                          </p:spTgt>
                                        </p:tgtEl>
                                        <p:attrNameLst>
                                          <p:attrName>style.visibility</p:attrName>
                                        </p:attrNameLst>
                                      </p:cBhvr>
                                      <p:to>
                                        <p:strVal val="visible"/>
                                      </p:to>
                                    </p:set>
                                    <p:animEffect filter="dissolve" transition="in">
                                      <p:cBhvr>
                                        <p:cTn id="12" dur="1000"/>
                                        <p:tgtEl>
                                          <p:spTgt spid="4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ID="9" grpId="1" fill="hold">
                                  <p:stCondLst>
                                    <p:cond delay="0"/>
                                  </p:stCondLst>
                                  <p:iterate type="el" backwards="0">
                                    <p:tmAbs val="0"/>
                                  </p:iterate>
                                  <p:childTnLst>
                                    <p:set>
                                      <p:cBhvr>
                                        <p:cTn id="16" fill="hold"/>
                                        <p:tgtEl>
                                          <p:spTgt spid="42">
                                            <p:txEl>
                                              <p:pRg st="3" end="3"/>
                                            </p:txEl>
                                          </p:spTgt>
                                        </p:tgtEl>
                                        <p:attrNameLst>
                                          <p:attrName>style.visibility</p:attrName>
                                        </p:attrNameLst>
                                      </p:cBhvr>
                                      <p:to>
                                        <p:strVal val="visible"/>
                                      </p:to>
                                    </p:set>
                                    <p:animEffect filter="dissolve" transition="in">
                                      <p:cBhvr>
                                        <p:cTn id="17" dur="1000"/>
                                        <p:tgtEl>
                                          <p:spTgt spid="42">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42" grpId="1"/>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ph type="body" idx="1"/>
          </p:nvPr>
        </p:nvSpPr>
        <p:spPr>
          <a:xfrm>
            <a:off x="438373" y="1600200"/>
            <a:ext cx="8267254" cy="5257800"/>
          </a:xfrm>
          <a:prstGeom prst="rect">
            <a:avLst/>
          </a:prstGeom>
          <a:effectLst>
            <a:outerShdw sx="100000" sy="100000" kx="0" ky="0" algn="b" rotWithShape="0" blurRad="38100" dist="38099" dir="2819973">
              <a:srgbClr val="808080">
                <a:alpha val="75000"/>
              </a:srgbClr>
            </a:outerShdw>
          </a:effectLst>
        </p:spPr>
        <p:txBody>
          <a:bodyPr/>
          <a:lstStyle/>
          <a:p>
            <a:pPr>
              <a:lnSpc>
                <a:spcPct val="90000"/>
              </a:lnSpc>
              <a:spcBef>
                <a:spcPts val="1500"/>
              </a:spcBef>
              <a:defRPr b="1" sz="2800">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(3:7-10)</a:t>
            </a:r>
            <a:r>
              <a:rPr i="1">
                <a:solidFill>
                  <a:srgbClr val="FFFFFF"/>
                </a:solidFill>
              </a:rPr>
              <a:t> </a:t>
            </a:r>
            <a:r>
              <a:rPr>
                <a:solidFill>
                  <a:srgbClr val="FFFFFF"/>
                </a:solidFill>
                <a:latin typeface="+mj-lt"/>
                <a:ea typeface="+mj-ea"/>
                <a:cs typeface="+mj-cs"/>
                <a:sym typeface="Arial"/>
              </a:rPr>
              <a:t>- We want the lost to be saved, we are just not thrilled about our part in the process. </a:t>
            </a:r>
            <a:endParaRPr>
              <a:latin typeface="+mj-lt"/>
              <a:ea typeface="+mj-ea"/>
              <a:cs typeface="+mj-cs"/>
              <a:sym typeface="Arial"/>
            </a:endParaRPr>
          </a:p>
          <a:p>
            <a:pPr>
              <a:lnSpc>
                <a:spcPct val="90000"/>
              </a:lnSpc>
              <a:spcBef>
                <a:spcPts val="1000"/>
              </a:spcBef>
              <a:defRPr b="1" sz="2800">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(3:11-12)</a:t>
            </a:r>
            <a:r>
              <a:rPr i="1">
                <a:solidFill>
                  <a:srgbClr val="FFFFFF"/>
                </a:solidFill>
              </a:rPr>
              <a:t> </a:t>
            </a:r>
            <a:r>
              <a:rPr>
                <a:solidFill>
                  <a:srgbClr val="FFFFFF"/>
                </a:solidFill>
                <a:latin typeface="+mj-lt"/>
                <a:ea typeface="+mj-ea"/>
                <a:cs typeface="+mj-cs"/>
                <a:sym typeface="Arial"/>
              </a:rPr>
              <a:t>- We don’t think we are up to the task.</a:t>
            </a:r>
            <a:endParaRPr>
              <a:latin typeface="+mj-lt"/>
              <a:ea typeface="+mj-ea"/>
              <a:cs typeface="+mj-cs"/>
              <a:sym typeface="Arial"/>
            </a:endParaRPr>
          </a:p>
          <a:p>
            <a:pPr lvl="1" marL="742950" indent="-285750">
              <a:lnSpc>
                <a:spcPct val="90000"/>
              </a:lnSpc>
              <a:spcBef>
                <a:spcPts val="1500"/>
              </a:spcBef>
              <a:buClr>
                <a:srgbClr val="FFCC00"/>
              </a:buClr>
              <a:defRPr b="1" sz="2400">
                <a:effectLst>
                  <a:outerShdw sx="100000" sy="100000" kx="0" ky="0" algn="b" rotWithShape="0" blurRad="12700" dist="25400" dir="2700000">
                    <a:srgbClr val="000000"/>
                  </a:outerShdw>
                </a:effectLst>
              </a:defRPr>
            </a:pPr>
            <a:r>
              <a:t>God says He will be with us.</a:t>
            </a:r>
            <a:endParaRPr sz="700">
              <a:solidFill>
                <a:srgbClr val="FFCC00"/>
              </a:solidFill>
              <a:latin typeface="Times New Roman"/>
              <a:ea typeface="Times New Roman"/>
              <a:cs typeface="Times New Roman"/>
              <a:sym typeface="Times New Roman"/>
            </a:endParaRPr>
          </a:p>
          <a:p>
            <a:pPr>
              <a:lnSpc>
                <a:spcPct val="90000"/>
              </a:lnSpc>
              <a:spcBef>
                <a:spcPts val="1000"/>
              </a:spcBef>
              <a:defRPr b="1" sz="2800">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(3:13ff)</a:t>
            </a:r>
            <a:r>
              <a:rPr i="1">
                <a:solidFill>
                  <a:srgbClr val="FFFFFF"/>
                </a:solidFill>
              </a:rPr>
              <a:t> </a:t>
            </a:r>
            <a:r>
              <a:rPr>
                <a:solidFill>
                  <a:srgbClr val="FFFFFF"/>
                </a:solidFill>
                <a:latin typeface="+mj-lt"/>
                <a:ea typeface="+mj-ea"/>
                <a:cs typeface="+mj-cs"/>
                <a:sym typeface="Arial"/>
              </a:rPr>
              <a:t>- How will we answer their questions?</a:t>
            </a:r>
            <a:endParaRPr sz="400">
              <a:latin typeface="+mj-lt"/>
              <a:ea typeface="+mj-ea"/>
              <a:cs typeface="+mj-cs"/>
              <a:sym typeface="Arial"/>
            </a:endParaRPr>
          </a:p>
          <a:p>
            <a:pPr lvl="1" marL="742950" indent="-285750">
              <a:lnSpc>
                <a:spcPct val="90000"/>
              </a:lnSpc>
              <a:spcBef>
                <a:spcPts val="1000"/>
              </a:spcBef>
              <a:buClr>
                <a:srgbClr val="FFCC00"/>
              </a:buClr>
              <a:defRPr b="1" sz="2400">
                <a:effectLst>
                  <a:outerShdw sx="100000" sy="100000" kx="0" ky="0" algn="b" rotWithShape="0" blurRad="12700" dist="25400" dir="2700000">
                    <a:srgbClr val="000000"/>
                  </a:outerShdw>
                </a:effectLst>
              </a:defRPr>
            </a:pPr>
            <a:r>
              <a:t>God tells us what to say.</a:t>
            </a:r>
            <a:endParaRPr sz="400"/>
          </a:p>
          <a:p>
            <a:pPr lvl="1" marL="742950" indent="-285750">
              <a:lnSpc>
                <a:spcPct val="90000"/>
              </a:lnSpc>
              <a:spcBef>
                <a:spcPts val="1500"/>
              </a:spcBef>
              <a:buClr>
                <a:srgbClr val="FFCC00"/>
              </a:buClr>
              <a:defRPr b="1" sz="2400">
                <a:effectLst>
                  <a:outerShdw sx="100000" sy="100000" kx="0" ky="0" algn="b" rotWithShape="0" blurRad="12700" dist="25400" dir="2700000">
                    <a:srgbClr val="000000"/>
                  </a:outerShdw>
                </a:effectLst>
              </a:defRPr>
            </a:pPr>
            <a:r>
              <a:t>He even tells us what the results will be.</a:t>
            </a:r>
            <a:endParaRPr sz="800">
              <a:solidFill>
                <a:srgbClr val="FFCC00"/>
              </a:solidFill>
              <a:latin typeface="Times New Roman"/>
              <a:ea typeface="Times New Roman"/>
              <a:cs typeface="Times New Roman"/>
              <a:sym typeface="Times New Roman"/>
            </a:endParaRPr>
          </a:p>
          <a:p>
            <a:pPr>
              <a:lnSpc>
                <a:spcPct val="90000"/>
              </a:lnSpc>
              <a:spcBef>
                <a:spcPts val="1000"/>
              </a:spcBef>
              <a:defRPr b="1" sz="2800">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(4:1)</a:t>
            </a:r>
            <a:r>
              <a:rPr i="1">
                <a:solidFill>
                  <a:srgbClr val="FFFFFF"/>
                </a:solidFill>
              </a:rPr>
              <a:t> </a:t>
            </a:r>
            <a:r>
              <a:rPr>
                <a:solidFill>
                  <a:srgbClr val="FFFFFF"/>
                </a:solidFill>
                <a:latin typeface="+mj-lt"/>
                <a:ea typeface="+mj-ea"/>
                <a:cs typeface="+mj-cs"/>
                <a:sym typeface="Arial"/>
              </a:rPr>
              <a:t>- How will we convince them?</a:t>
            </a:r>
            <a:endParaRPr sz="400">
              <a:latin typeface="+mj-lt"/>
              <a:ea typeface="+mj-ea"/>
              <a:cs typeface="+mj-cs"/>
              <a:sym typeface="Arial"/>
            </a:endParaRPr>
          </a:p>
          <a:p>
            <a:pPr lvl="1" marL="742950" indent="-285750">
              <a:lnSpc>
                <a:spcPct val="90000"/>
              </a:lnSpc>
              <a:spcBef>
                <a:spcPts val="1000"/>
              </a:spcBef>
              <a:buClr>
                <a:srgbClr val="FFCC00"/>
              </a:buClr>
              <a:defRPr b="1" sz="2400">
                <a:effectLst>
                  <a:outerShdw sx="100000" sy="100000" kx="0" ky="0" algn="b" rotWithShape="0" blurRad="12700" dist="25400" dir="2700000">
                    <a:srgbClr val="000000"/>
                  </a:outerShdw>
                </a:effectLst>
              </a:defRPr>
            </a:pPr>
            <a:r>
              <a:t>God gives us the tools we need.</a:t>
            </a:r>
            <a:endParaRPr sz="400">
              <a:solidFill>
                <a:srgbClr val="FFCC00"/>
              </a:solidFill>
              <a:latin typeface="Times New Roman"/>
              <a:ea typeface="Times New Roman"/>
              <a:cs typeface="Times New Roman"/>
              <a:sym typeface="Times New Roman"/>
            </a:endParaRPr>
          </a:p>
          <a:p>
            <a:pPr lvl="1" marL="742950" indent="-285750">
              <a:lnSpc>
                <a:spcPct val="90000"/>
              </a:lnSpc>
              <a:spcBef>
                <a:spcPts val="1000"/>
              </a:spcBef>
              <a:buClr>
                <a:srgbClr val="FFCC00"/>
              </a:buClr>
              <a:defRPr b="1" sz="2400">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2 Timothy 3:16-17</a:t>
            </a:r>
          </a:p>
        </p:txBody>
      </p:sp>
      <p:sp>
        <p:nvSpPr>
          <p:cNvPr id="45" name="Shape 45"/>
          <p:cNvSpPr/>
          <p:nvPr/>
        </p:nvSpPr>
        <p:spPr>
          <a:xfrm>
            <a:off x="966807" y="228600"/>
            <a:ext cx="7367549" cy="1016134"/>
          </a:xfrm>
          <a:prstGeom prst="rect">
            <a:avLst/>
          </a:prstGeom>
          <a:ln w="12700">
            <a:miter lim="400000"/>
          </a:ln>
          <a:effectLst>
            <a:outerShdw sx="100000" sy="100000" kx="0" ky="0" algn="b" rotWithShape="0" blurRad="38100" dist="35921" dir="2700000">
              <a:srgbClr val="808080"/>
            </a:outerShdw>
          </a:effectLst>
          <a:extLst>
            <a:ext uri="{C572A759-6A51-4108-AA02-DFA0A04FC94B}">
              <ma14:wrappingTextBoxFlag xmlns:ma14="http://schemas.microsoft.com/office/mac/drawingml/2011/main" val="1"/>
            </a:ext>
          </a:extLst>
        </p:spPr>
        <p:txBody>
          <a:bodyPr wrap="none" lIns="45719" rIns="45719">
            <a:spAutoFit/>
          </a:bodyPr>
          <a:lstStyle/>
          <a:p>
            <a:pPr algn="ctr">
              <a:defRPr b="1" sz="3600">
                <a:solidFill>
                  <a:srgbClr val="00CCFF"/>
                </a:solidFill>
                <a:effectLst>
                  <a:outerShdw sx="100000" sy="100000" kx="0" ky="0" algn="b" rotWithShape="0" blurRad="12700" dist="25400" dir="2700000">
                    <a:srgbClr val="000000"/>
                  </a:outerShdw>
                </a:effectLst>
              </a:defRPr>
            </a:pPr>
            <a:r>
              <a:t>Getting Out of Our Comfort Zone</a:t>
            </a:r>
          </a:p>
          <a:p>
            <a:pPr algn="ctr">
              <a:defRPr b="1" sz="2800">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Exodus 3 &amp; 4</a:t>
            </a:r>
          </a:p>
        </p:txBody>
      </p:sp>
    </p:spTree>
  </p:cSld>
  <p:clrMapOvr>
    <a:masterClrMapping/>
  </p:clrMapOvr>
  <mc:AlternateContent xmlns:mc="http://schemas.openxmlformats.org/markup-compatibility/2006">
    <mc:Choice xmlns:p14="http://schemas.microsoft.com/office/powerpoint/2010/main" Requires="p14">
      <p:transition spd="slow" advClick="1" p14:dur="12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9" grpId="1" fill="hold">
                                  <p:stCondLst>
                                    <p:cond delay="0"/>
                                  </p:stCondLst>
                                  <p:iterate type="el" backwards="0">
                                    <p:tmAbs val="0"/>
                                  </p:iterate>
                                  <p:childTnLst>
                                    <p:set>
                                      <p:cBhvr>
                                        <p:cTn id="6" fill="hold"/>
                                        <p:tgtEl>
                                          <p:spTgt spid="44">
                                            <p:bg/>
                                          </p:spTgt>
                                        </p:tgtEl>
                                        <p:attrNameLst>
                                          <p:attrName>style.visibility</p:attrName>
                                        </p:attrNameLst>
                                      </p:cBhvr>
                                      <p:to>
                                        <p:strVal val="visible"/>
                                      </p:to>
                                    </p:set>
                                    <p:animEffect filter="dissolve" transition="in">
                                      <p:cBhvr>
                                        <p:cTn id="7" dur="1000"/>
                                        <p:tgtEl>
                                          <p:spTgt spid="44">
                                            <p:bg/>
                                          </p:spTgt>
                                        </p:tgtEl>
                                      </p:cBhvr>
                                    </p:animEffect>
                                  </p:childTnLst>
                                </p:cTn>
                              </p:par>
                              <p:par>
                                <p:cTn id="8" presetClass="entr" nodeType="withEffect" presetSubtype="0" presetID="9" grpId="1" fill="hold">
                                  <p:stCondLst>
                                    <p:cond delay="0"/>
                                  </p:stCondLst>
                                  <p:iterate type="el" backwards="0">
                                    <p:tmAbs val="0"/>
                                  </p:iterate>
                                  <p:childTnLst>
                                    <p:set>
                                      <p:cBhvr>
                                        <p:cTn id="9" fill="hold"/>
                                        <p:tgtEl>
                                          <p:spTgt spid="44">
                                            <p:txEl>
                                              <p:pRg st="0" end="0"/>
                                            </p:txEl>
                                          </p:spTgt>
                                        </p:tgtEl>
                                        <p:attrNameLst>
                                          <p:attrName>style.visibility</p:attrName>
                                        </p:attrNameLst>
                                      </p:cBhvr>
                                      <p:to>
                                        <p:strVal val="visible"/>
                                      </p:to>
                                    </p:set>
                                    <p:animEffect filter="dissolve" transition="in">
                                      <p:cBhvr>
                                        <p:cTn id="10" dur="1000"/>
                                        <p:tgtEl>
                                          <p:spTgt spid="4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ID="9" grpId="1" fill="hold">
                                  <p:stCondLst>
                                    <p:cond delay="0"/>
                                  </p:stCondLst>
                                  <p:iterate type="el" backwards="0">
                                    <p:tmAbs val="0"/>
                                  </p:iterate>
                                  <p:childTnLst>
                                    <p:set>
                                      <p:cBhvr>
                                        <p:cTn id="14" fill="hold"/>
                                        <p:tgtEl>
                                          <p:spTgt spid="44">
                                            <p:txEl>
                                              <p:pRg st="1" end="1"/>
                                            </p:txEl>
                                          </p:spTgt>
                                        </p:tgtEl>
                                        <p:attrNameLst>
                                          <p:attrName>style.visibility</p:attrName>
                                        </p:attrNameLst>
                                      </p:cBhvr>
                                      <p:to>
                                        <p:strVal val="visible"/>
                                      </p:to>
                                    </p:set>
                                    <p:animEffect filter="dissolve" transition="in">
                                      <p:cBhvr>
                                        <p:cTn id="15" dur="1000"/>
                                        <p:tgtEl>
                                          <p:spTgt spid="4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ID="9" grpId="1" fill="hold">
                                  <p:stCondLst>
                                    <p:cond delay="0"/>
                                  </p:stCondLst>
                                  <p:iterate type="el" backwards="0">
                                    <p:tmAbs val="0"/>
                                  </p:iterate>
                                  <p:childTnLst>
                                    <p:set>
                                      <p:cBhvr>
                                        <p:cTn id="19" fill="hold"/>
                                        <p:tgtEl>
                                          <p:spTgt spid="44">
                                            <p:txEl>
                                              <p:pRg st="2" end="2"/>
                                            </p:txEl>
                                          </p:spTgt>
                                        </p:tgtEl>
                                        <p:attrNameLst>
                                          <p:attrName>style.visibility</p:attrName>
                                        </p:attrNameLst>
                                      </p:cBhvr>
                                      <p:to>
                                        <p:strVal val="visible"/>
                                      </p:to>
                                    </p:set>
                                    <p:animEffect filter="dissolve" transition="in">
                                      <p:cBhvr>
                                        <p:cTn id="20" dur="1000"/>
                                        <p:tgtEl>
                                          <p:spTgt spid="4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ID="9" grpId="1" fill="hold">
                                  <p:stCondLst>
                                    <p:cond delay="0"/>
                                  </p:stCondLst>
                                  <p:iterate type="el" backwards="0">
                                    <p:tmAbs val="0"/>
                                  </p:iterate>
                                  <p:childTnLst>
                                    <p:set>
                                      <p:cBhvr>
                                        <p:cTn id="24" fill="hold"/>
                                        <p:tgtEl>
                                          <p:spTgt spid="44">
                                            <p:txEl>
                                              <p:pRg st="3" end="3"/>
                                            </p:txEl>
                                          </p:spTgt>
                                        </p:tgtEl>
                                        <p:attrNameLst>
                                          <p:attrName>style.visibility</p:attrName>
                                        </p:attrNameLst>
                                      </p:cBhvr>
                                      <p:to>
                                        <p:strVal val="visible"/>
                                      </p:to>
                                    </p:set>
                                    <p:animEffect filter="dissolve" transition="in">
                                      <p:cBhvr>
                                        <p:cTn id="25" dur="1000"/>
                                        <p:tgtEl>
                                          <p:spTgt spid="4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ID="9" grpId="1" fill="hold">
                                  <p:stCondLst>
                                    <p:cond delay="0"/>
                                  </p:stCondLst>
                                  <p:iterate type="el" backwards="0">
                                    <p:tmAbs val="0"/>
                                  </p:iterate>
                                  <p:childTnLst>
                                    <p:set>
                                      <p:cBhvr>
                                        <p:cTn id="29" fill="hold"/>
                                        <p:tgtEl>
                                          <p:spTgt spid="44">
                                            <p:txEl>
                                              <p:pRg st="4" end="4"/>
                                            </p:txEl>
                                          </p:spTgt>
                                        </p:tgtEl>
                                        <p:attrNameLst>
                                          <p:attrName>style.visibility</p:attrName>
                                        </p:attrNameLst>
                                      </p:cBhvr>
                                      <p:to>
                                        <p:strVal val="visible"/>
                                      </p:to>
                                    </p:set>
                                    <p:animEffect filter="dissolve" transition="in">
                                      <p:cBhvr>
                                        <p:cTn id="30" dur="1000"/>
                                        <p:tgtEl>
                                          <p:spTgt spid="4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ID="9" grpId="1" fill="hold">
                                  <p:stCondLst>
                                    <p:cond delay="0"/>
                                  </p:stCondLst>
                                  <p:iterate type="el" backwards="0">
                                    <p:tmAbs val="0"/>
                                  </p:iterate>
                                  <p:childTnLst>
                                    <p:set>
                                      <p:cBhvr>
                                        <p:cTn id="34" fill="hold"/>
                                        <p:tgtEl>
                                          <p:spTgt spid="44">
                                            <p:txEl>
                                              <p:pRg st="5" end="5"/>
                                            </p:txEl>
                                          </p:spTgt>
                                        </p:tgtEl>
                                        <p:attrNameLst>
                                          <p:attrName>style.visibility</p:attrName>
                                        </p:attrNameLst>
                                      </p:cBhvr>
                                      <p:to>
                                        <p:strVal val="visible"/>
                                      </p:to>
                                    </p:set>
                                    <p:animEffect filter="dissolve" transition="in">
                                      <p:cBhvr>
                                        <p:cTn id="35" dur="1000"/>
                                        <p:tgtEl>
                                          <p:spTgt spid="44">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Class="entr" nodeType="clickEffect" presetID="9" grpId="1" fill="hold">
                                  <p:stCondLst>
                                    <p:cond delay="0"/>
                                  </p:stCondLst>
                                  <p:iterate type="el" backwards="0">
                                    <p:tmAbs val="0"/>
                                  </p:iterate>
                                  <p:childTnLst>
                                    <p:set>
                                      <p:cBhvr>
                                        <p:cTn id="39" fill="hold"/>
                                        <p:tgtEl>
                                          <p:spTgt spid="44">
                                            <p:txEl>
                                              <p:pRg st="6" end="6"/>
                                            </p:txEl>
                                          </p:spTgt>
                                        </p:tgtEl>
                                        <p:attrNameLst>
                                          <p:attrName>style.visibility</p:attrName>
                                        </p:attrNameLst>
                                      </p:cBhvr>
                                      <p:to>
                                        <p:strVal val="visible"/>
                                      </p:to>
                                    </p:set>
                                    <p:animEffect filter="dissolve" transition="in">
                                      <p:cBhvr>
                                        <p:cTn id="40" dur="1000"/>
                                        <p:tgtEl>
                                          <p:spTgt spid="44">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Class="entr" nodeType="clickEffect" presetID="9" grpId="1" fill="hold">
                                  <p:stCondLst>
                                    <p:cond delay="0"/>
                                  </p:stCondLst>
                                  <p:iterate type="el" backwards="0">
                                    <p:tmAbs val="0"/>
                                  </p:iterate>
                                  <p:childTnLst>
                                    <p:set>
                                      <p:cBhvr>
                                        <p:cTn id="44" fill="hold"/>
                                        <p:tgtEl>
                                          <p:spTgt spid="44">
                                            <p:txEl>
                                              <p:pRg st="7" end="7"/>
                                            </p:txEl>
                                          </p:spTgt>
                                        </p:tgtEl>
                                        <p:attrNameLst>
                                          <p:attrName>style.visibility</p:attrName>
                                        </p:attrNameLst>
                                      </p:cBhvr>
                                      <p:to>
                                        <p:strVal val="visible"/>
                                      </p:to>
                                    </p:set>
                                    <p:animEffect filter="dissolve" transition="in">
                                      <p:cBhvr>
                                        <p:cTn id="45" dur="1000"/>
                                        <p:tgtEl>
                                          <p:spTgt spid="44">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Class="entr" nodeType="clickEffect" presetID="9" grpId="1" fill="hold">
                                  <p:stCondLst>
                                    <p:cond delay="0"/>
                                  </p:stCondLst>
                                  <p:iterate type="el" backwards="0">
                                    <p:tmAbs val="0"/>
                                  </p:iterate>
                                  <p:childTnLst>
                                    <p:set>
                                      <p:cBhvr>
                                        <p:cTn id="49" fill="hold"/>
                                        <p:tgtEl>
                                          <p:spTgt spid="44">
                                            <p:txEl>
                                              <p:pRg st="8" end="8"/>
                                            </p:txEl>
                                          </p:spTgt>
                                        </p:tgtEl>
                                        <p:attrNameLst>
                                          <p:attrName>style.visibility</p:attrName>
                                        </p:attrNameLst>
                                      </p:cBhvr>
                                      <p:to>
                                        <p:strVal val="visible"/>
                                      </p:to>
                                    </p:set>
                                    <p:animEffect filter="dissolve" transition="in">
                                      <p:cBhvr>
                                        <p:cTn id="50" dur="1000"/>
                                        <p:tgtEl>
                                          <p:spTgt spid="44">
                                            <p:txEl>
                                              <p:pRg st="8" end="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44" grpId="1"/>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ph type="body" idx="1"/>
          </p:nvPr>
        </p:nvSpPr>
        <p:spPr>
          <a:xfrm>
            <a:off x="152400" y="1600200"/>
            <a:ext cx="8839200" cy="5257800"/>
          </a:xfrm>
          <a:prstGeom prst="rect">
            <a:avLst/>
          </a:prstGeom>
          <a:effectLst>
            <a:outerShdw sx="100000" sy="100000" kx="0" ky="0" algn="b" rotWithShape="0" blurRad="38100" dist="38099" dir="2819973">
              <a:srgbClr val="808080">
                <a:alpha val="75000"/>
              </a:srgbClr>
            </a:outerShdw>
          </a:effectLst>
        </p:spPr>
        <p:txBody>
          <a:bodyPr/>
          <a:lstStyle/>
          <a:p>
            <a:pPr>
              <a:lnSpc>
                <a:spcPct val="90000"/>
              </a:lnSpc>
              <a:spcBef>
                <a:spcPts val="1000"/>
              </a:spcBef>
              <a:defRPr b="1" sz="2800">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(4:10)</a:t>
            </a:r>
            <a:r>
              <a:rPr i="1">
                <a:solidFill>
                  <a:srgbClr val="FFFFFF"/>
                </a:solidFill>
              </a:rPr>
              <a:t> </a:t>
            </a:r>
            <a:r>
              <a:rPr>
                <a:solidFill>
                  <a:srgbClr val="FFFFFF"/>
                </a:solidFill>
                <a:latin typeface="+mj-lt"/>
                <a:ea typeface="+mj-ea"/>
                <a:cs typeface="+mj-cs"/>
                <a:sym typeface="Arial"/>
              </a:rPr>
              <a:t>- We don’t think we have the ability.</a:t>
            </a:r>
            <a:endParaRPr sz="400"/>
          </a:p>
          <a:p>
            <a:pPr lvl="1" marL="742950" indent="-285750">
              <a:lnSpc>
                <a:spcPct val="90000"/>
              </a:lnSpc>
              <a:spcBef>
                <a:spcPts val="1000"/>
              </a:spcBef>
              <a:buClr>
                <a:srgbClr val="FFCC00"/>
              </a:buClr>
              <a:defRPr b="1" sz="2400">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(vs.11-12)</a:t>
            </a:r>
            <a:r>
              <a:rPr>
                <a:solidFill>
                  <a:srgbClr val="FFFFFF"/>
                </a:solidFill>
                <a:latin typeface="+mj-lt"/>
                <a:ea typeface="+mj-ea"/>
                <a:cs typeface="+mj-cs"/>
                <a:sym typeface="Arial"/>
              </a:rPr>
              <a:t> God will teach us what to say.</a:t>
            </a:r>
            <a:endParaRPr sz="400"/>
          </a:p>
          <a:p>
            <a:pPr lvl="1" marL="742950" indent="-285750">
              <a:lnSpc>
                <a:spcPct val="90000"/>
              </a:lnSpc>
              <a:spcBef>
                <a:spcPts val="1000"/>
              </a:spcBef>
              <a:buClr>
                <a:srgbClr val="FFCC00"/>
              </a:buClr>
              <a:defRPr b="1" sz="2400">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Matthew 10:19-20</a:t>
            </a:r>
            <a:endParaRPr sz="400">
              <a:latin typeface="+mj-lt"/>
              <a:ea typeface="+mj-ea"/>
              <a:cs typeface="+mj-cs"/>
              <a:sym typeface="Arial"/>
            </a:endParaRPr>
          </a:p>
          <a:p>
            <a:pPr lvl="1" marL="742950" indent="-285750">
              <a:lnSpc>
                <a:spcPct val="90000"/>
              </a:lnSpc>
              <a:spcBef>
                <a:spcPts val="1600"/>
              </a:spcBef>
              <a:buClr>
                <a:srgbClr val="FFCC00"/>
              </a:buClr>
              <a:defRPr b="1" sz="2400">
                <a:effectLst>
                  <a:outerShdw sx="100000" sy="100000" kx="0" ky="0" algn="b" rotWithShape="0" blurRad="12700" dist="25400" dir="2700000">
                    <a:srgbClr val="000000"/>
                  </a:outerShdw>
                </a:effectLst>
              </a:defRPr>
            </a:pPr>
            <a:r>
              <a:t>When we teach from Scriptures, we are not speaking our own wisdom. It is the words given us by God. </a:t>
            </a:r>
            <a:endParaRPr sz="700">
              <a:solidFill>
                <a:srgbClr val="FFCC00"/>
              </a:solidFill>
              <a:latin typeface="Times New Roman"/>
              <a:ea typeface="Times New Roman"/>
              <a:cs typeface="Times New Roman"/>
              <a:sym typeface="Times New Roman"/>
            </a:endParaRPr>
          </a:p>
          <a:p>
            <a:pPr>
              <a:lnSpc>
                <a:spcPct val="90000"/>
              </a:lnSpc>
              <a:spcBef>
                <a:spcPts val="1000"/>
              </a:spcBef>
              <a:defRPr b="1" sz="2800">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(4:13)</a:t>
            </a:r>
            <a:r>
              <a:rPr i="1">
                <a:solidFill>
                  <a:srgbClr val="FFFFFF"/>
                </a:solidFill>
              </a:rPr>
              <a:t> </a:t>
            </a:r>
            <a:r>
              <a:rPr>
                <a:solidFill>
                  <a:srgbClr val="FFFFFF"/>
                </a:solidFill>
                <a:latin typeface="+mj-lt"/>
                <a:ea typeface="+mj-ea"/>
                <a:cs typeface="+mj-cs"/>
                <a:sym typeface="Arial"/>
              </a:rPr>
              <a:t>- We don’t want to do it. Send someone else.</a:t>
            </a:r>
            <a:endParaRPr sz="400">
              <a:latin typeface="+mj-lt"/>
              <a:ea typeface="+mj-ea"/>
              <a:cs typeface="+mj-cs"/>
              <a:sym typeface="Arial"/>
            </a:endParaRPr>
          </a:p>
          <a:p>
            <a:pPr lvl="1" marL="742950" indent="-285750">
              <a:lnSpc>
                <a:spcPct val="90000"/>
              </a:lnSpc>
              <a:spcBef>
                <a:spcPts val="1000"/>
              </a:spcBef>
              <a:buClr>
                <a:srgbClr val="FFCC00"/>
              </a:buClr>
              <a:defRPr b="1" sz="2400">
                <a:effectLst>
                  <a:outerShdw sx="100000" sy="100000" kx="0" ky="0" algn="b" rotWithShape="0" blurRad="12700" dist="25400" dir="2700000">
                    <a:srgbClr val="000000"/>
                  </a:outerShdw>
                </a:effectLst>
              </a:defRPr>
            </a:pPr>
            <a:r>
              <a:t>This is when the Lord gets angry with us.</a:t>
            </a:r>
            <a:endParaRPr sz="400"/>
          </a:p>
          <a:p>
            <a:pPr lvl="1" marL="742950" indent="-285750">
              <a:lnSpc>
                <a:spcPct val="90000"/>
              </a:lnSpc>
              <a:spcBef>
                <a:spcPts val="1000"/>
              </a:spcBef>
              <a:buClr>
                <a:srgbClr val="FFCC00"/>
              </a:buClr>
              <a:defRPr b="1" sz="2400">
                <a:effectLst>
                  <a:outerShdw sx="100000" sy="100000" kx="0" ky="0" algn="b" rotWithShape="0" blurRad="12700" dist="25400" dir="2700000">
                    <a:srgbClr val="000000"/>
                  </a:outerShdw>
                </a:effectLst>
              </a:defRPr>
            </a:pPr>
            <a:r>
              <a:t>He has promised to be with us. He expects us to have the faith to act.</a:t>
            </a:r>
          </a:p>
        </p:txBody>
      </p:sp>
      <p:sp>
        <p:nvSpPr>
          <p:cNvPr id="48" name="Shape 48"/>
          <p:cNvSpPr/>
          <p:nvPr/>
        </p:nvSpPr>
        <p:spPr>
          <a:xfrm>
            <a:off x="966807" y="228600"/>
            <a:ext cx="7367549" cy="1016134"/>
          </a:xfrm>
          <a:prstGeom prst="rect">
            <a:avLst/>
          </a:prstGeom>
          <a:ln w="12700">
            <a:miter lim="400000"/>
          </a:ln>
          <a:effectLst>
            <a:outerShdw sx="100000" sy="100000" kx="0" ky="0" algn="b" rotWithShape="0" blurRad="38100" dist="35921" dir="2700000">
              <a:srgbClr val="808080"/>
            </a:outerShdw>
          </a:effectLst>
          <a:extLst>
            <a:ext uri="{C572A759-6A51-4108-AA02-DFA0A04FC94B}">
              <ma14:wrappingTextBoxFlag xmlns:ma14="http://schemas.microsoft.com/office/mac/drawingml/2011/main" val="1"/>
            </a:ext>
          </a:extLst>
        </p:spPr>
        <p:txBody>
          <a:bodyPr wrap="none" lIns="45719" rIns="45719">
            <a:spAutoFit/>
          </a:bodyPr>
          <a:lstStyle/>
          <a:p>
            <a:pPr algn="ctr">
              <a:defRPr b="1" sz="3600">
                <a:solidFill>
                  <a:srgbClr val="00CCFF"/>
                </a:solidFill>
                <a:effectLst>
                  <a:outerShdw sx="100000" sy="100000" kx="0" ky="0" algn="b" rotWithShape="0" blurRad="12700" dist="25400" dir="2700000">
                    <a:srgbClr val="000000"/>
                  </a:outerShdw>
                </a:effectLst>
              </a:defRPr>
            </a:pPr>
            <a:r>
              <a:t>Getting Out of Our Comfort Zone</a:t>
            </a:r>
          </a:p>
          <a:p>
            <a:pPr algn="ctr">
              <a:defRPr b="1" sz="2800">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Exodus 3 &amp; 4</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47">
                                            <p:bg/>
                                          </p:spTgt>
                                        </p:tgtEl>
                                        <p:attrNameLst>
                                          <p:attrName>style.visibility</p:attrName>
                                        </p:attrNameLst>
                                      </p:cBhvr>
                                      <p:to>
                                        <p:strVal val="visible"/>
                                      </p:to>
                                    </p:set>
                                    <p:animEffect filter="dissolve" transition="in">
                                      <p:cBhvr>
                                        <p:cTn id="7" dur="1000"/>
                                        <p:tgtEl>
                                          <p:spTgt spid="47">
                                            <p:bg/>
                                          </p:spTgt>
                                        </p:tgtEl>
                                      </p:cBhvr>
                                    </p:animEffect>
                                  </p:childTnLst>
                                </p:cTn>
                              </p:par>
                              <p:par>
                                <p:cTn id="8" presetClass="entr" nodeType="withEffect" presetSubtype="0" presetID="9" grpId="1" fill="hold">
                                  <p:stCondLst>
                                    <p:cond delay="0"/>
                                  </p:stCondLst>
                                  <p:iterate type="el" backwards="0">
                                    <p:tmAbs val="0"/>
                                  </p:iterate>
                                  <p:childTnLst>
                                    <p:set>
                                      <p:cBhvr>
                                        <p:cTn id="9" fill="hold"/>
                                        <p:tgtEl>
                                          <p:spTgt spid="47">
                                            <p:txEl>
                                              <p:pRg st="0" end="0"/>
                                            </p:txEl>
                                          </p:spTgt>
                                        </p:tgtEl>
                                        <p:attrNameLst>
                                          <p:attrName>style.visibility</p:attrName>
                                        </p:attrNameLst>
                                      </p:cBhvr>
                                      <p:to>
                                        <p:strVal val="visible"/>
                                      </p:to>
                                    </p:set>
                                    <p:animEffect filter="dissolve" transition="in">
                                      <p:cBhvr>
                                        <p:cTn id="10" dur="1000"/>
                                        <p:tgtEl>
                                          <p:spTgt spid="4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ID="9" grpId="1" fill="hold">
                                  <p:stCondLst>
                                    <p:cond delay="0"/>
                                  </p:stCondLst>
                                  <p:iterate type="el" backwards="0">
                                    <p:tmAbs val="0"/>
                                  </p:iterate>
                                  <p:childTnLst>
                                    <p:set>
                                      <p:cBhvr>
                                        <p:cTn id="14" fill="hold"/>
                                        <p:tgtEl>
                                          <p:spTgt spid="47">
                                            <p:txEl>
                                              <p:pRg st="1" end="1"/>
                                            </p:txEl>
                                          </p:spTgt>
                                        </p:tgtEl>
                                        <p:attrNameLst>
                                          <p:attrName>style.visibility</p:attrName>
                                        </p:attrNameLst>
                                      </p:cBhvr>
                                      <p:to>
                                        <p:strVal val="visible"/>
                                      </p:to>
                                    </p:set>
                                    <p:animEffect filter="dissolve" transition="in">
                                      <p:cBhvr>
                                        <p:cTn id="15" dur="1000"/>
                                        <p:tgtEl>
                                          <p:spTgt spid="4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ID="9" grpId="1" fill="hold">
                                  <p:stCondLst>
                                    <p:cond delay="0"/>
                                  </p:stCondLst>
                                  <p:iterate type="el" backwards="0">
                                    <p:tmAbs val="0"/>
                                  </p:iterate>
                                  <p:childTnLst>
                                    <p:set>
                                      <p:cBhvr>
                                        <p:cTn id="19" fill="hold"/>
                                        <p:tgtEl>
                                          <p:spTgt spid="47">
                                            <p:txEl>
                                              <p:pRg st="2" end="2"/>
                                            </p:txEl>
                                          </p:spTgt>
                                        </p:tgtEl>
                                        <p:attrNameLst>
                                          <p:attrName>style.visibility</p:attrName>
                                        </p:attrNameLst>
                                      </p:cBhvr>
                                      <p:to>
                                        <p:strVal val="visible"/>
                                      </p:to>
                                    </p:set>
                                    <p:animEffect filter="dissolve" transition="in">
                                      <p:cBhvr>
                                        <p:cTn id="20" dur="1000"/>
                                        <p:tgtEl>
                                          <p:spTgt spid="4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ID="9" grpId="1" fill="hold">
                                  <p:stCondLst>
                                    <p:cond delay="0"/>
                                  </p:stCondLst>
                                  <p:iterate type="el" backwards="0">
                                    <p:tmAbs val="0"/>
                                  </p:iterate>
                                  <p:childTnLst>
                                    <p:set>
                                      <p:cBhvr>
                                        <p:cTn id="24" fill="hold"/>
                                        <p:tgtEl>
                                          <p:spTgt spid="47">
                                            <p:txEl>
                                              <p:pRg st="3" end="3"/>
                                            </p:txEl>
                                          </p:spTgt>
                                        </p:tgtEl>
                                        <p:attrNameLst>
                                          <p:attrName>style.visibility</p:attrName>
                                        </p:attrNameLst>
                                      </p:cBhvr>
                                      <p:to>
                                        <p:strVal val="visible"/>
                                      </p:to>
                                    </p:set>
                                    <p:animEffect filter="dissolve" transition="in">
                                      <p:cBhvr>
                                        <p:cTn id="25" dur="1000"/>
                                        <p:tgtEl>
                                          <p:spTgt spid="4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ID="9" grpId="1" fill="hold">
                                  <p:stCondLst>
                                    <p:cond delay="0"/>
                                  </p:stCondLst>
                                  <p:iterate type="el" backwards="0">
                                    <p:tmAbs val="0"/>
                                  </p:iterate>
                                  <p:childTnLst>
                                    <p:set>
                                      <p:cBhvr>
                                        <p:cTn id="29" fill="hold"/>
                                        <p:tgtEl>
                                          <p:spTgt spid="47">
                                            <p:txEl>
                                              <p:pRg st="4" end="4"/>
                                            </p:txEl>
                                          </p:spTgt>
                                        </p:tgtEl>
                                        <p:attrNameLst>
                                          <p:attrName>style.visibility</p:attrName>
                                        </p:attrNameLst>
                                      </p:cBhvr>
                                      <p:to>
                                        <p:strVal val="visible"/>
                                      </p:to>
                                    </p:set>
                                    <p:animEffect filter="dissolve" transition="in">
                                      <p:cBhvr>
                                        <p:cTn id="30" dur="1000"/>
                                        <p:tgtEl>
                                          <p:spTgt spid="4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ID="9" grpId="1" fill="hold">
                                  <p:stCondLst>
                                    <p:cond delay="0"/>
                                  </p:stCondLst>
                                  <p:iterate type="el" backwards="0">
                                    <p:tmAbs val="0"/>
                                  </p:iterate>
                                  <p:childTnLst>
                                    <p:set>
                                      <p:cBhvr>
                                        <p:cTn id="34" fill="hold"/>
                                        <p:tgtEl>
                                          <p:spTgt spid="47">
                                            <p:txEl>
                                              <p:pRg st="5" end="5"/>
                                            </p:txEl>
                                          </p:spTgt>
                                        </p:tgtEl>
                                        <p:attrNameLst>
                                          <p:attrName>style.visibility</p:attrName>
                                        </p:attrNameLst>
                                      </p:cBhvr>
                                      <p:to>
                                        <p:strVal val="visible"/>
                                      </p:to>
                                    </p:set>
                                    <p:animEffect filter="dissolve" transition="in">
                                      <p:cBhvr>
                                        <p:cTn id="35" dur="1000"/>
                                        <p:tgtEl>
                                          <p:spTgt spid="47">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Class="entr" nodeType="clickEffect" presetID="9" grpId="1" fill="hold">
                                  <p:stCondLst>
                                    <p:cond delay="0"/>
                                  </p:stCondLst>
                                  <p:iterate type="el" backwards="0">
                                    <p:tmAbs val="0"/>
                                  </p:iterate>
                                  <p:childTnLst>
                                    <p:set>
                                      <p:cBhvr>
                                        <p:cTn id="39" fill="hold"/>
                                        <p:tgtEl>
                                          <p:spTgt spid="47">
                                            <p:txEl>
                                              <p:pRg st="6" end="6"/>
                                            </p:txEl>
                                          </p:spTgt>
                                        </p:tgtEl>
                                        <p:attrNameLst>
                                          <p:attrName>style.visibility</p:attrName>
                                        </p:attrNameLst>
                                      </p:cBhvr>
                                      <p:to>
                                        <p:strVal val="visible"/>
                                      </p:to>
                                    </p:set>
                                    <p:animEffect filter="dissolve" transition="in">
                                      <p:cBhvr>
                                        <p:cTn id="40" dur="1000"/>
                                        <p:tgtEl>
                                          <p:spTgt spid="47">
                                            <p:txEl>
                                              <p:pRg st="6" end="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47"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body" idx="1"/>
          </p:nvPr>
        </p:nvSpPr>
        <p:spPr>
          <a:xfrm>
            <a:off x="152400" y="1219200"/>
            <a:ext cx="8839200" cy="5638800"/>
          </a:xfrm>
          <a:prstGeom prst="rect">
            <a:avLst/>
          </a:prstGeom>
          <a:effectLst>
            <a:outerShdw sx="100000" sy="100000" kx="0" ky="0" algn="b" rotWithShape="0" blurRad="38100" dist="38099" dir="2819973">
              <a:srgbClr val="808080">
                <a:alpha val="75000"/>
              </a:srgbClr>
            </a:outerShdw>
          </a:effectLst>
        </p:spPr>
        <p:txBody>
          <a:bodyPr/>
          <a:lstStyle/>
          <a:p>
            <a:pPr>
              <a:lnSpc>
                <a:spcPct val="90000"/>
              </a:lnSpc>
              <a:spcBef>
                <a:spcPts val="1000"/>
              </a:spcBef>
              <a:defRPr b="1" sz="2800">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(Matthew 10)</a:t>
            </a:r>
            <a:r>
              <a:rPr i="1">
                <a:solidFill>
                  <a:srgbClr val="FFFFFF"/>
                </a:solidFill>
              </a:rPr>
              <a:t> </a:t>
            </a:r>
            <a:r>
              <a:rPr>
                <a:solidFill>
                  <a:srgbClr val="FFFFFF"/>
                </a:solidFill>
                <a:latin typeface="+mj-lt"/>
                <a:ea typeface="+mj-ea"/>
                <a:cs typeface="+mj-cs"/>
                <a:sym typeface="Arial"/>
              </a:rPr>
              <a:t>- When Jesus sent out the apostles, He reassured them they had no reason to fear.</a:t>
            </a:r>
            <a:endParaRPr sz="400"/>
          </a:p>
          <a:p>
            <a:pPr lvl="1" marL="742950" indent="-285750">
              <a:lnSpc>
                <a:spcPct val="90000"/>
              </a:lnSpc>
              <a:spcBef>
                <a:spcPts val="1000"/>
              </a:spcBef>
              <a:buClr>
                <a:srgbClr val="FFCC00"/>
              </a:buClr>
              <a:defRPr b="1" sz="2400">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(v.19)</a:t>
            </a:r>
            <a:r>
              <a:rPr>
                <a:solidFill>
                  <a:srgbClr val="FFFFFF"/>
                </a:solidFill>
                <a:latin typeface="+mj-lt"/>
                <a:ea typeface="+mj-ea"/>
                <a:cs typeface="+mj-cs"/>
                <a:sym typeface="Arial"/>
              </a:rPr>
              <a:t> </a:t>
            </a:r>
            <a:r>
              <a:rPr i="1">
                <a:solidFill>
                  <a:srgbClr val="FFFFFF"/>
                </a:solidFill>
              </a:rPr>
              <a:t>“do not worry”</a:t>
            </a:r>
            <a:endParaRPr sz="400"/>
          </a:p>
          <a:p>
            <a:pPr lvl="1" marL="742950" indent="-285750">
              <a:lnSpc>
                <a:spcPct val="90000"/>
              </a:lnSpc>
              <a:spcBef>
                <a:spcPts val="1000"/>
              </a:spcBef>
              <a:buClr>
                <a:srgbClr val="FFCC00"/>
              </a:buClr>
              <a:defRPr b="1" sz="2400">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(v.26)</a:t>
            </a:r>
            <a:r>
              <a:rPr>
                <a:solidFill>
                  <a:srgbClr val="FFFFFF"/>
                </a:solidFill>
                <a:latin typeface="+mj-lt"/>
                <a:ea typeface="+mj-ea"/>
                <a:cs typeface="+mj-cs"/>
                <a:sym typeface="Arial"/>
              </a:rPr>
              <a:t> </a:t>
            </a:r>
            <a:r>
              <a:rPr i="1">
                <a:solidFill>
                  <a:srgbClr val="FFFFFF"/>
                </a:solidFill>
              </a:rPr>
              <a:t>“do not fear”</a:t>
            </a:r>
            <a:endParaRPr sz="400"/>
          </a:p>
          <a:p>
            <a:pPr lvl="1" marL="742950" indent="-285750">
              <a:lnSpc>
                <a:spcPct val="90000"/>
              </a:lnSpc>
              <a:spcBef>
                <a:spcPts val="1000"/>
              </a:spcBef>
              <a:buClr>
                <a:srgbClr val="FFCC00"/>
              </a:buClr>
              <a:defRPr b="1" sz="2400">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(v.28)</a:t>
            </a:r>
            <a:r>
              <a:rPr>
                <a:solidFill>
                  <a:srgbClr val="FFFFFF"/>
                </a:solidFill>
                <a:latin typeface="+mj-lt"/>
                <a:ea typeface="+mj-ea"/>
                <a:cs typeface="+mj-cs"/>
                <a:sym typeface="Arial"/>
              </a:rPr>
              <a:t> </a:t>
            </a:r>
            <a:r>
              <a:rPr i="1">
                <a:solidFill>
                  <a:srgbClr val="FFFFFF"/>
                </a:solidFill>
              </a:rPr>
              <a:t>“do not fear”</a:t>
            </a:r>
            <a:endParaRPr sz="400"/>
          </a:p>
          <a:p>
            <a:pPr lvl="1" marL="742950" indent="-285750">
              <a:lnSpc>
                <a:spcPct val="90000"/>
              </a:lnSpc>
              <a:spcBef>
                <a:spcPts val="1500"/>
              </a:spcBef>
              <a:buClr>
                <a:srgbClr val="FFCC00"/>
              </a:buClr>
              <a:defRPr b="1" sz="2400">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(v.31)</a:t>
            </a:r>
            <a:r>
              <a:rPr>
                <a:solidFill>
                  <a:srgbClr val="FFFFFF"/>
                </a:solidFill>
                <a:latin typeface="+mj-lt"/>
                <a:ea typeface="+mj-ea"/>
                <a:cs typeface="+mj-cs"/>
                <a:sym typeface="Arial"/>
              </a:rPr>
              <a:t> </a:t>
            </a:r>
            <a:r>
              <a:rPr i="1">
                <a:solidFill>
                  <a:srgbClr val="FFFFFF"/>
                </a:solidFill>
              </a:rPr>
              <a:t>“do not fear”</a:t>
            </a:r>
            <a:endParaRPr sz="800">
              <a:latin typeface="+mj-lt"/>
              <a:ea typeface="+mj-ea"/>
              <a:cs typeface="+mj-cs"/>
              <a:sym typeface="Arial"/>
            </a:endParaRPr>
          </a:p>
          <a:p>
            <a:pPr>
              <a:lnSpc>
                <a:spcPct val="90000"/>
              </a:lnSpc>
              <a:spcBef>
                <a:spcPts val="1000"/>
              </a:spcBef>
              <a:defRPr b="1" sz="2800">
                <a:effectLst>
                  <a:outerShdw sx="100000" sy="100000" kx="0" ky="0" algn="b" rotWithShape="0" blurRad="12700" dist="25400" dir="2700000">
                    <a:srgbClr val="000000"/>
                  </a:outerShdw>
                </a:effectLst>
              </a:defRPr>
            </a:pPr>
            <a:r>
              <a:t>God asks us to go teach the lost.</a:t>
            </a:r>
            <a:endParaRPr sz="400"/>
          </a:p>
          <a:p>
            <a:pPr lvl="1" marL="742950" indent="-285750">
              <a:lnSpc>
                <a:spcPct val="90000"/>
              </a:lnSpc>
              <a:spcBef>
                <a:spcPts val="1000"/>
              </a:spcBef>
              <a:buClr>
                <a:srgbClr val="FFCC00"/>
              </a:buClr>
              <a:defRPr b="1" sz="2400">
                <a:effectLst>
                  <a:outerShdw sx="100000" sy="100000" kx="0" ky="0" algn="b" rotWithShape="0" blurRad="12700" dist="25400" dir="2700000">
                    <a:srgbClr val="000000"/>
                  </a:outerShdw>
                </a:effectLst>
              </a:defRPr>
            </a:pPr>
            <a:r>
              <a:t>He will give us the strength to be able to do this.</a:t>
            </a:r>
            <a:endParaRPr sz="400"/>
          </a:p>
          <a:p>
            <a:pPr lvl="1" marL="742950" indent="-285750">
              <a:lnSpc>
                <a:spcPct val="90000"/>
              </a:lnSpc>
              <a:spcBef>
                <a:spcPts val="1000"/>
              </a:spcBef>
              <a:buClr>
                <a:srgbClr val="FFCC00"/>
              </a:buClr>
              <a:defRPr b="1" sz="2400">
                <a:effectLst>
                  <a:outerShdw sx="100000" sy="100000" kx="0" ky="0" algn="b" rotWithShape="0" blurRad="12700" dist="25400" dir="2700000">
                    <a:srgbClr val="000000"/>
                  </a:outerShdw>
                </a:effectLst>
              </a:defRPr>
            </a:pPr>
            <a:r>
              <a:t>He will provide the opportunities and the means to accomplish the task.</a:t>
            </a:r>
            <a:endParaRPr sz="400"/>
          </a:p>
          <a:p>
            <a:pPr lvl="1" marL="742950" indent="-285750">
              <a:lnSpc>
                <a:spcPct val="90000"/>
              </a:lnSpc>
              <a:spcBef>
                <a:spcPts val="1000"/>
              </a:spcBef>
              <a:buClr>
                <a:srgbClr val="FFCC00"/>
              </a:buClr>
              <a:defRPr b="1" sz="2400">
                <a:effectLst>
                  <a:outerShdw sx="100000" sy="100000" kx="0" ky="0" algn="b" rotWithShape="0" blurRad="12700" dist="25400" dir="2700000">
                    <a:srgbClr val="000000"/>
                  </a:outerShdw>
                </a:effectLst>
              </a:defRPr>
            </a:pPr>
            <a:r>
              <a:t>We do not need to fear. He will be with us.</a:t>
            </a:r>
          </a:p>
        </p:txBody>
      </p:sp>
      <p:sp>
        <p:nvSpPr>
          <p:cNvPr id="51" name="Shape 51"/>
          <p:cNvSpPr/>
          <p:nvPr/>
        </p:nvSpPr>
        <p:spPr>
          <a:xfrm>
            <a:off x="966807" y="228600"/>
            <a:ext cx="7367549" cy="1143283"/>
          </a:xfrm>
          <a:prstGeom prst="rect">
            <a:avLst/>
          </a:prstGeom>
          <a:ln w="12700">
            <a:miter lim="400000"/>
          </a:ln>
          <a:effectLst>
            <a:outerShdw sx="100000" sy="100000" kx="0" ky="0" algn="b" rotWithShape="0" blurRad="38100" dist="35921" dir="2700000">
              <a:srgbClr val="808080"/>
            </a:outerShdw>
          </a:effectLst>
          <a:extLst>
            <a:ext uri="{C572A759-6A51-4108-AA02-DFA0A04FC94B}">
              <ma14:wrappingTextBoxFlag xmlns:ma14="http://schemas.microsoft.com/office/mac/drawingml/2011/main" val="1"/>
            </a:ext>
          </a:extLst>
        </p:spPr>
        <p:txBody>
          <a:bodyPr wrap="none" lIns="45719" rIns="45719">
            <a:spAutoFit/>
          </a:bodyPr>
          <a:lstStyle>
            <a:lvl1pPr algn="ctr">
              <a:defRPr b="1" sz="3600">
                <a:solidFill>
                  <a:srgbClr val="00CCFF"/>
                </a:solidFill>
                <a:effectLst>
                  <a:outerShdw sx="100000" sy="100000" kx="0" ky="0" algn="b" rotWithShape="0" blurRad="12700" dist="25400" dir="2700000">
                    <a:srgbClr val="000000"/>
                  </a:outerShdw>
                </a:effectLst>
              </a:defRPr>
            </a:lvl1pPr>
          </a:lstStyle>
          <a:p>
            <a:pPr/>
            <a:r>
              <a:t>Getting Out of Our Comfort Zone</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50">
                                            <p:bg/>
                                          </p:spTgt>
                                        </p:tgtEl>
                                        <p:attrNameLst>
                                          <p:attrName>style.visibility</p:attrName>
                                        </p:attrNameLst>
                                      </p:cBhvr>
                                      <p:to>
                                        <p:strVal val="visible"/>
                                      </p:to>
                                    </p:set>
                                    <p:animEffect filter="dissolve" transition="in">
                                      <p:cBhvr>
                                        <p:cTn id="7" dur="1000"/>
                                        <p:tgtEl>
                                          <p:spTgt spid="50">
                                            <p:bg/>
                                          </p:spTgt>
                                        </p:tgtEl>
                                      </p:cBhvr>
                                    </p:animEffect>
                                  </p:childTnLst>
                                </p:cTn>
                              </p:par>
                              <p:par>
                                <p:cTn id="8" presetClass="entr" nodeType="withEffect" presetSubtype="0" presetID="9" grpId="1" fill="hold">
                                  <p:stCondLst>
                                    <p:cond delay="0"/>
                                  </p:stCondLst>
                                  <p:iterate type="el" backwards="0">
                                    <p:tmAbs val="0"/>
                                  </p:iterate>
                                  <p:childTnLst>
                                    <p:set>
                                      <p:cBhvr>
                                        <p:cTn id="9" fill="hold"/>
                                        <p:tgtEl>
                                          <p:spTgt spid="50">
                                            <p:txEl>
                                              <p:pRg st="0" end="0"/>
                                            </p:txEl>
                                          </p:spTgt>
                                        </p:tgtEl>
                                        <p:attrNameLst>
                                          <p:attrName>style.visibility</p:attrName>
                                        </p:attrNameLst>
                                      </p:cBhvr>
                                      <p:to>
                                        <p:strVal val="visible"/>
                                      </p:to>
                                    </p:set>
                                    <p:animEffect filter="dissolve" transition="in">
                                      <p:cBhvr>
                                        <p:cTn id="10" dur="1000"/>
                                        <p:tgtEl>
                                          <p:spTgt spid="5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ID="9" grpId="1" fill="hold">
                                  <p:stCondLst>
                                    <p:cond delay="0"/>
                                  </p:stCondLst>
                                  <p:iterate type="el" backwards="0">
                                    <p:tmAbs val="0"/>
                                  </p:iterate>
                                  <p:childTnLst>
                                    <p:set>
                                      <p:cBhvr>
                                        <p:cTn id="14" fill="hold"/>
                                        <p:tgtEl>
                                          <p:spTgt spid="50">
                                            <p:txEl>
                                              <p:pRg st="1" end="1"/>
                                            </p:txEl>
                                          </p:spTgt>
                                        </p:tgtEl>
                                        <p:attrNameLst>
                                          <p:attrName>style.visibility</p:attrName>
                                        </p:attrNameLst>
                                      </p:cBhvr>
                                      <p:to>
                                        <p:strVal val="visible"/>
                                      </p:to>
                                    </p:set>
                                    <p:animEffect filter="dissolve" transition="in">
                                      <p:cBhvr>
                                        <p:cTn id="15" dur="1000"/>
                                        <p:tgtEl>
                                          <p:spTgt spid="50">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ID="9" grpId="1" fill="hold">
                                  <p:stCondLst>
                                    <p:cond delay="0"/>
                                  </p:stCondLst>
                                  <p:iterate type="el" backwards="0">
                                    <p:tmAbs val="0"/>
                                  </p:iterate>
                                  <p:childTnLst>
                                    <p:set>
                                      <p:cBhvr>
                                        <p:cTn id="19" fill="hold"/>
                                        <p:tgtEl>
                                          <p:spTgt spid="50">
                                            <p:txEl>
                                              <p:pRg st="2" end="2"/>
                                            </p:txEl>
                                          </p:spTgt>
                                        </p:tgtEl>
                                        <p:attrNameLst>
                                          <p:attrName>style.visibility</p:attrName>
                                        </p:attrNameLst>
                                      </p:cBhvr>
                                      <p:to>
                                        <p:strVal val="visible"/>
                                      </p:to>
                                    </p:set>
                                    <p:animEffect filter="dissolve" transition="in">
                                      <p:cBhvr>
                                        <p:cTn id="20" dur="1000"/>
                                        <p:tgtEl>
                                          <p:spTgt spid="50">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ID="9" grpId="1" fill="hold">
                                  <p:stCondLst>
                                    <p:cond delay="0"/>
                                  </p:stCondLst>
                                  <p:iterate type="el" backwards="0">
                                    <p:tmAbs val="0"/>
                                  </p:iterate>
                                  <p:childTnLst>
                                    <p:set>
                                      <p:cBhvr>
                                        <p:cTn id="24" fill="hold"/>
                                        <p:tgtEl>
                                          <p:spTgt spid="50">
                                            <p:txEl>
                                              <p:pRg st="3" end="3"/>
                                            </p:txEl>
                                          </p:spTgt>
                                        </p:tgtEl>
                                        <p:attrNameLst>
                                          <p:attrName>style.visibility</p:attrName>
                                        </p:attrNameLst>
                                      </p:cBhvr>
                                      <p:to>
                                        <p:strVal val="visible"/>
                                      </p:to>
                                    </p:set>
                                    <p:animEffect filter="dissolve" transition="in">
                                      <p:cBhvr>
                                        <p:cTn id="25" dur="1000"/>
                                        <p:tgtEl>
                                          <p:spTgt spid="50">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ID="9" grpId="1" fill="hold">
                                  <p:stCondLst>
                                    <p:cond delay="0"/>
                                  </p:stCondLst>
                                  <p:iterate type="el" backwards="0">
                                    <p:tmAbs val="0"/>
                                  </p:iterate>
                                  <p:childTnLst>
                                    <p:set>
                                      <p:cBhvr>
                                        <p:cTn id="29" fill="hold"/>
                                        <p:tgtEl>
                                          <p:spTgt spid="50">
                                            <p:txEl>
                                              <p:pRg st="4" end="4"/>
                                            </p:txEl>
                                          </p:spTgt>
                                        </p:tgtEl>
                                        <p:attrNameLst>
                                          <p:attrName>style.visibility</p:attrName>
                                        </p:attrNameLst>
                                      </p:cBhvr>
                                      <p:to>
                                        <p:strVal val="visible"/>
                                      </p:to>
                                    </p:set>
                                    <p:animEffect filter="dissolve" transition="in">
                                      <p:cBhvr>
                                        <p:cTn id="30" dur="1000"/>
                                        <p:tgtEl>
                                          <p:spTgt spid="50">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ID="9" grpId="1" fill="hold">
                                  <p:stCondLst>
                                    <p:cond delay="0"/>
                                  </p:stCondLst>
                                  <p:iterate type="el" backwards="0">
                                    <p:tmAbs val="0"/>
                                  </p:iterate>
                                  <p:childTnLst>
                                    <p:set>
                                      <p:cBhvr>
                                        <p:cTn id="34" fill="hold"/>
                                        <p:tgtEl>
                                          <p:spTgt spid="50">
                                            <p:txEl>
                                              <p:pRg st="5" end="5"/>
                                            </p:txEl>
                                          </p:spTgt>
                                        </p:tgtEl>
                                        <p:attrNameLst>
                                          <p:attrName>style.visibility</p:attrName>
                                        </p:attrNameLst>
                                      </p:cBhvr>
                                      <p:to>
                                        <p:strVal val="visible"/>
                                      </p:to>
                                    </p:set>
                                    <p:animEffect filter="dissolve" transition="in">
                                      <p:cBhvr>
                                        <p:cTn id="35" dur="1000"/>
                                        <p:tgtEl>
                                          <p:spTgt spid="50">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Class="entr" nodeType="clickEffect" presetID="9" grpId="1" fill="hold">
                                  <p:stCondLst>
                                    <p:cond delay="0"/>
                                  </p:stCondLst>
                                  <p:iterate type="el" backwards="0">
                                    <p:tmAbs val="0"/>
                                  </p:iterate>
                                  <p:childTnLst>
                                    <p:set>
                                      <p:cBhvr>
                                        <p:cTn id="39" fill="hold"/>
                                        <p:tgtEl>
                                          <p:spTgt spid="50">
                                            <p:txEl>
                                              <p:pRg st="6" end="6"/>
                                            </p:txEl>
                                          </p:spTgt>
                                        </p:tgtEl>
                                        <p:attrNameLst>
                                          <p:attrName>style.visibility</p:attrName>
                                        </p:attrNameLst>
                                      </p:cBhvr>
                                      <p:to>
                                        <p:strVal val="visible"/>
                                      </p:to>
                                    </p:set>
                                    <p:animEffect filter="dissolve" transition="in">
                                      <p:cBhvr>
                                        <p:cTn id="40" dur="1000"/>
                                        <p:tgtEl>
                                          <p:spTgt spid="50">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Class="entr" nodeType="clickEffect" presetID="9" grpId="1" fill="hold">
                                  <p:stCondLst>
                                    <p:cond delay="0"/>
                                  </p:stCondLst>
                                  <p:iterate type="el" backwards="0">
                                    <p:tmAbs val="0"/>
                                  </p:iterate>
                                  <p:childTnLst>
                                    <p:set>
                                      <p:cBhvr>
                                        <p:cTn id="44" fill="hold"/>
                                        <p:tgtEl>
                                          <p:spTgt spid="50">
                                            <p:txEl>
                                              <p:pRg st="7" end="7"/>
                                            </p:txEl>
                                          </p:spTgt>
                                        </p:tgtEl>
                                        <p:attrNameLst>
                                          <p:attrName>style.visibility</p:attrName>
                                        </p:attrNameLst>
                                      </p:cBhvr>
                                      <p:to>
                                        <p:strVal val="visible"/>
                                      </p:to>
                                    </p:set>
                                    <p:animEffect filter="dissolve" transition="in">
                                      <p:cBhvr>
                                        <p:cTn id="45" dur="1000"/>
                                        <p:tgtEl>
                                          <p:spTgt spid="50">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Class="entr" nodeType="clickEffect" presetID="9" grpId="1" fill="hold">
                                  <p:stCondLst>
                                    <p:cond delay="0"/>
                                  </p:stCondLst>
                                  <p:iterate type="el" backwards="0">
                                    <p:tmAbs val="0"/>
                                  </p:iterate>
                                  <p:childTnLst>
                                    <p:set>
                                      <p:cBhvr>
                                        <p:cTn id="49" fill="hold"/>
                                        <p:tgtEl>
                                          <p:spTgt spid="50">
                                            <p:txEl>
                                              <p:pRg st="8" end="8"/>
                                            </p:txEl>
                                          </p:spTgt>
                                        </p:tgtEl>
                                        <p:attrNameLst>
                                          <p:attrName>style.visibility</p:attrName>
                                        </p:attrNameLst>
                                      </p:cBhvr>
                                      <p:to>
                                        <p:strVal val="visible"/>
                                      </p:to>
                                    </p:set>
                                    <p:animEffect filter="dissolve" transition="in">
                                      <p:cBhvr>
                                        <p:cTn id="50" dur="1000"/>
                                        <p:tgtEl>
                                          <p:spTgt spid="50">
                                            <p:txEl>
                                              <p:pRg st="8" end="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50" grpId="1"/>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ph type="body" idx="1"/>
          </p:nvPr>
        </p:nvSpPr>
        <p:spPr>
          <a:xfrm>
            <a:off x="304800" y="1219200"/>
            <a:ext cx="8458200" cy="5638800"/>
          </a:xfrm>
          <a:prstGeom prst="rect">
            <a:avLst/>
          </a:prstGeom>
          <a:effectLst>
            <a:outerShdw sx="100000" sy="100000" kx="0" ky="0" algn="b" rotWithShape="0" blurRad="38100" dist="38099" dir="2819973">
              <a:srgbClr val="808080">
                <a:alpha val="75000"/>
              </a:srgbClr>
            </a:outerShdw>
          </a:effectLst>
        </p:spPr>
        <p:txBody>
          <a:bodyPr/>
          <a:lstStyle/>
          <a:p>
            <a:pPr algn="ctr">
              <a:lnSpc>
                <a:spcPct val="90000"/>
              </a:lnSpc>
              <a:spcBef>
                <a:spcPts val="1200"/>
              </a:spcBef>
              <a:buSzTx/>
              <a:buNone/>
              <a:defRPr b="1" sz="2800">
                <a:solidFill>
                  <a:srgbClr val="FFCC00"/>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1 Chronicles 28:9-10 </a:t>
            </a:r>
            <a:r>
              <a:rPr i="1">
                <a:solidFill>
                  <a:srgbClr val="FFFFFF"/>
                </a:solidFill>
              </a:rPr>
              <a:t>- “The Lord has chosen you to build a house for the sanctuary; be strong, and do it.”</a:t>
            </a:r>
            <a:endParaRPr sz="800">
              <a:latin typeface="+mj-lt"/>
              <a:ea typeface="+mj-ea"/>
              <a:cs typeface="+mj-cs"/>
              <a:sym typeface="Arial"/>
            </a:endParaRPr>
          </a:p>
          <a:p>
            <a:pPr lvl="1" marL="742950" indent="-285750">
              <a:lnSpc>
                <a:spcPct val="90000"/>
              </a:lnSpc>
              <a:spcBef>
                <a:spcPts val="1200"/>
              </a:spcBef>
              <a:buClr>
                <a:srgbClr val="FFCC00"/>
              </a:buClr>
              <a:defRPr b="1" sz="2400">
                <a:effectLst>
                  <a:outerShdw sx="100000" sy="100000" kx="0" ky="0" algn="b" rotWithShape="0" blurRad="12700" dist="25400" dir="2700000">
                    <a:srgbClr val="000000"/>
                  </a:outerShdw>
                </a:effectLst>
              </a:defRPr>
            </a:pPr>
            <a:r>
              <a:t>God has chosen us to take part in building a spiritual temple.</a:t>
            </a:r>
            <a:endParaRPr sz="800"/>
          </a:p>
          <a:p>
            <a:pPr lvl="1" marL="742950" indent="-285750">
              <a:lnSpc>
                <a:spcPct val="90000"/>
              </a:lnSpc>
              <a:spcBef>
                <a:spcPts val="1200"/>
              </a:spcBef>
              <a:buClr>
                <a:srgbClr val="FFCC00"/>
              </a:buClr>
              <a:defRPr b="1" sz="2400">
                <a:effectLst>
                  <a:outerShdw sx="100000" sy="100000" kx="0" ky="0" algn="b" rotWithShape="0" blurRad="12700" dist="25400" dir="2700000">
                    <a:srgbClr val="000000"/>
                  </a:outerShdw>
                </a:effectLst>
              </a:defRPr>
            </a:pPr>
            <a:r>
              <a:t>It is made up of the souls of men who submit to His Gospel.</a:t>
            </a:r>
            <a:endParaRPr sz="800"/>
          </a:p>
          <a:p>
            <a:pPr lvl="1" marL="742950" indent="-285750">
              <a:lnSpc>
                <a:spcPct val="90000"/>
              </a:lnSpc>
              <a:spcBef>
                <a:spcPts val="1200"/>
              </a:spcBef>
              <a:buClr>
                <a:srgbClr val="FFCC00"/>
              </a:buClr>
              <a:defRPr b="1" sz="2400">
                <a:effectLst>
                  <a:outerShdw sx="100000" sy="100000" kx="0" ky="0" algn="b" rotWithShape="0" blurRad="12700" dist="25400" dir="2700000">
                    <a:srgbClr val="000000"/>
                  </a:outerShdw>
                </a:effectLst>
              </a:defRPr>
            </a:pPr>
            <a:r>
              <a:t>He has chosen you to go share that Gospel with those who are lost.</a:t>
            </a:r>
            <a:endParaRPr i="1" sz="800">
              <a:latin typeface="Times New Roman"/>
              <a:ea typeface="Times New Roman"/>
              <a:cs typeface="Times New Roman"/>
              <a:sym typeface="Times New Roman"/>
            </a:endParaRPr>
          </a:p>
          <a:p>
            <a:pPr lvl="1" marL="742950" indent="-285750">
              <a:lnSpc>
                <a:spcPct val="90000"/>
              </a:lnSpc>
              <a:spcBef>
                <a:spcPts val="1200"/>
              </a:spcBef>
              <a:buClr>
                <a:srgbClr val="FFCC00"/>
              </a:buClr>
              <a:defRPr b="1" i="1" sz="28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“Be strong, and do it!”</a:t>
            </a:r>
          </a:p>
        </p:txBody>
      </p:sp>
      <p:sp>
        <p:nvSpPr>
          <p:cNvPr id="54" name="Shape 54"/>
          <p:cNvSpPr/>
          <p:nvPr/>
        </p:nvSpPr>
        <p:spPr>
          <a:xfrm>
            <a:off x="966807" y="228600"/>
            <a:ext cx="7367549" cy="1143283"/>
          </a:xfrm>
          <a:prstGeom prst="rect">
            <a:avLst/>
          </a:prstGeom>
          <a:ln w="12700">
            <a:miter lim="400000"/>
          </a:ln>
          <a:effectLst>
            <a:outerShdw sx="100000" sy="100000" kx="0" ky="0" algn="b" rotWithShape="0" blurRad="38100" dist="35921" dir="2700000">
              <a:srgbClr val="808080"/>
            </a:outerShdw>
          </a:effectLst>
          <a:extLst>
            <a:ext uri="{C572A759-6A51-4108-AA02-DFA0A04FC94B}">
              <ma14:wrappingTextBoxFlag xmlns:ma14="http://schemas.microsoft.com/office/mac/drawingml/2011/main" val="1"/>
            </a:ext>
          </a:extLst>
        </p:spPr>
        <p:txBody>
          <a:bodyPr wrap="none" lIns="45719" rIns="45719">
            <a:spAutoFit/>
          </a:bodyPr>
          <a:lstStyle>
            <a:lvl1pPr algn="ctr">
              <a:defRPr b="1" sz="3600">
                <a:solidFill>
                  <a:srgbClr val="00CCFF"/>
                </a:solidFill>
                <a:effectLst>
                  <a:outerShdw sx="100000" sy="100000" kx="0" ky="0" algn="b" rotWithShape="0" blurRad="12700" dist="25400" dir="2700000">
                    <a:srgbClr val="000000"/>
                  </a:outerShdw>
                </a:effectLst>
              </a:defRPr>
            </a:lvl1pPr>
          </a:lstStyle>
          <a:p>
            <a:pPr/>
            <a:r>
              <a:t>Getting Out of Our Comfort Zone</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53">
                                            <p:bg/>
                                          </p:spTgt>
                                        </p:tgtEl>
                                        <p:attrNameLst>
                                          <p:attrName>style.visibility</p:attrName>
                                        </p:attrNameLst>
                                      </p:cBhvr>
                                      <p:to>
                                        <p:strVal val="visible"/>
                                      </p:to>
                                    </p:set>
                                    <p:animEffect filter="dissolve" transition="in">
                                      <p:cBhvr>
                                        <p:cTn id="7" dur="1000"/>
                                        <p:tgtEl>
                                          <p:spTgt spid="53">
                                            <p:bg/>
                                          </p:spTgt>
                                        </p:tgtEl>
                                      </p:cBhvr>
                                    </p:animEffect>
                                  </p:childTnLst>
                                </p:cTn>
                              </p:par>
                              <p:par>
                                <p:cTn id="8" presetClass="entr" nodeType="withEffect" presetSubtype="0" presetID="9" grpId="1" fill="hold">
                                  <p:stCondLst>
                                    <p:cond delay="0"/>
                                  </p:stCondLst>
                                  <p:iterate type="el" backwards="0">
                                    <p:tmAbs val="0"/>
                                  </p:iterate>
                                  <p:childTnLst>
                                    <p:set>
                                      <p:cBhvr>
                                        <p:cTn id="9" fill="hold"/>
                                        <p:tgtEl>
                                          <p:spTgt spid="53">
                                            <p:txEl>
                                              <p:pRg st="0" end="0"/>
                                            </p:txEl>
                                          </p:spTgt>
                                        </p:tgtEl>
                                        <p:attrNameLst>
                                          <p:attrName>style.visibility</p:attrName>
                                        </p:attrNameLst>
                                      </p:cBhvr>
                                      <p:to>
                                        <p:strVal val="visible"/>
                                      </p:to>
                                    </p:set>
                                    <p:animEffect filter="dissolve" transition="in">
                                      <p:cBhvr>
                                        <p:cTn id="10" dur="1000"/>
                                        <p:tgtEl>
                                          <p:spTgt spid="5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ID="9" grpId="1" fill="hold">
                                  <p:stCondLst>
                                    <p:cond delay="0"/>
                                  </p:stCondLst>
                                  <p:iterate type="el" backwards="0">
                                    <p:tmAbs val="0"/>
                                  </p:iterate>
                                  <p:childTnLst>
                                    <p:set>
                                      <p:cBhvr>
                                        <p:cTn id="14" fill="hold"/>
                                        <p:tgtEl>
                                          <p:spTgt spid="53">
                                            <p:txEl>
                                              <p:pRg st="1" end="1"/>
                                            </p:txEl>
                                          </p:spTgt>
                                        </p:tgtEl>
                                        <p:attrNameLst>
                                          <p:attrName>style.visibility</p:attrName>
                                        </p:attrNameLst>
                                      </p:cBhvr>
                                      <p:to>
                                        <p:strVal val="visible"/>
                                      </p:to>
                                    </p:set>
                                    <p:animEffect filter="dissolve" transition="in">
                                      <p:cBhvr>
                                        <p:cTn id="15" dur="1000"/>
                                        <p:tgtEl>
                                          <p:spTgt spid="5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ID="9" grpId="1" fill="hold">
                                  <p:stCondLst>
                                    <p:cond delay="0"/>
                                  </p:stCondLst>
                                  <p:iterate type="el" backwards="0">
                                    <p:tmAbs val="0"/>
                                  </p:iterate>
                                  <p:childTnLst>
                                    <p:set>
                                      <p:cBhvr>
                                        <p:cTn id="19" fill="hold"/>
                                        <p:tgtEl>
                                          <p:spTgt spid="53">
                                            <p:txEl>
                                              <p:pRg st="2" end="2"/>
                                            </p:txEl>
                                          </p:spTgt>
                                        </p:tgtEl>
                                        <p:attrNameLst>
                                          <p:attrName>style.visibility</p:attrName>
                                        </p:attrNameLst>
                                      </p:cBhvr>
                                      <p:to>
                                        <p:strVal val="visible"/>
                                      </p:to>
                                    </p:set>
                                    <p:animEffect filter="dissolve" transition="in">
                                      <p:cBhvr>
                                        <p:cTn id="20" dur="1000"/>
                                        <p:tgtEl>
                                          <p:spTgt spid="5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ID="9" grpId="1" fill="hold">
                                  <p:stCondLst>
                                    <p:cond delay="0"/>
                                  </p:stCondLst>
                                  <p:iterate type="el" backwards="0">
                                    <p:tmAbs val="0"/>
                                  </p:iterate>
                                  <p:childTnLst>
                                    <p:set>
                                      <p:cBhvr>
                                        <p:cTn id="24" fill="hold"/>
                                        <p:tgtEl>
                                          <p:spTgt spid="53">
                                            <p:txEl>
                                              <p:pRg st="3" end="3"/>
                                            </p:txEl>
                                          </p:spTgt>
                                        </p:tgtEl>
                                        <p:attrNameLst>
                                          <p:attrName>style.visibility</p:attrName>
                                        </p:attrNameLst>
                                      </p:cBhvr>
                                      <p:to>
                                        <p:strVal val="visible"/>
                                      </p:to>
                                    </p:set>
                                    <p:animEffect filter="dissolve" transition="in">
                                      <p:cBhvr>
                                        <p:cTn id="25" dur="1000"/>
                                        <p:tgtEl>
                                          <p:spTgt spid="5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ID="9" grpId="1" fill="hold">
                                  <p:stCondLst>
                                    <p:cond delay="0"/>
                                  </p:stCondLst>
                                  <p:iterate type="el" backwards="0">
                                    <p:tmAbs val="0"/>
                                  </p:iterate>
                                  <p:childTnLst>
                                    <p:set>
                                      <p:cBhvr>
                                        <p:cTn id="29" fill="hold"/>
                                        <p:tgtEl>
                                          <p:spTgt spid="53">
                                            <p:txEl>
                                              <p:pRg st="4" end="4"/>
                                            </p:txEl>
                                          </p:spTgt>
                                        </p:tgtEl>
                                        <p:attrNameLst>
                                          <p:attrName>style.visibility</p:attrName>
                                        </p:attrNameLst>
                                      </p:cBhvr>
                                      <p:to>
                                        <p:strVal val="visible"/>
                                      </p:to>
                                    </p:set>
                                    <p:animEffect filter="dissolve" transition="in">
                                      <p:cBhvr>
                                        <p:cTn id="30" dur="1000"/>
                                        <p:tgtEl>
                                          <p:spTgt spid="53">
                                            <p:txEl>
                                              <p:pRg st="4" end="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53" grpId="1"/>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000000"/>
        </a:solidFill>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advClick="1" p14:dur="1200">
        <p:fade thruBlk="1"/>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Blank Presentation">
  <a:themeElements>
    <a:clrScheme name="Blank Presentation">
      <a:dk1>
        <a:srgbClr val="000000"/>
      </a:dk1>
      <a:lt1>
        <a:srgbClr val="003366"/>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Blank Presentation">
      <a:majorFont>
        <a:latin typeface="Arial"/>
        <a:ea typeface="Arial"/>
        <a:cs typeface="Arial"/>
      </a:majorFont>
      <a:minorFont>
        <a:latin typeface="Helvetica"/>
        <a:ea typeface="Helvetica"/>
        <a:cs typeface="Helvetica"/>
      </a:minorFont>
    </a:fontScheme>
    <a:fmtScheme name="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nk Presentation">
  <a:themeElements>
    <a:clrScheme name="Blank Presentatio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Blank Presentation">
      <a:majorFont>
        <a:latin typeface="Arial"/>
        <a:ea typeface="Arial"/>
        <a:cs typeface="Arial"/>
      </a:majorFont>
      <a:minorFont>
        <a:latin typeface="Helvetica"/>
        <a:ea typeface="Helvetica"/>
        <a:cs typeface="Helvetica"/>
      </a:minorFont>
    </a:fontScheme>
    <a:fmtScheme name="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